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80" r:id="rId2"/>
    <p:sldId id="273" r:id="rId3"/>
    <p:sldId id="278" r:id="rId4"/>
    <p:sldId id="275" r:id="rId5"/>
    <p:sldId id="279" r:id="rId6"/>
    <p:sldId id="283" r:id="rId7"/>
    <p:sldId id="282" r:id="rId8"/>
    <p:sldId id="28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8DAD"/>
    <a:srgbClr val="45A5A1"/>
    <a:srgbClr val="82AB40"/>
    <a:srgbClr val="7F7F7F"/>
    <a:srgbClr val="2EA6C4"/>
    <a:srgbClr val="A4C166"/>
    <a:srgbClr val="92D050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>
      <p:cViewPr>
        <p:scale>
          <a:sx n="110" d="100"/>
          <a:sy n="110" d="100"/>
        </p:scale>
        <p:origin x="40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3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4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447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28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769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27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7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6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7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9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40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79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15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06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856A9-4E44-4657-8FCA-015C5C6CFEB2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8F28C4-4BF7-4895-BA6F-45481960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9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58CCD-78B8-5047-BD4E-9907AFA7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993269"/>
            <a:ext cx="8596668" cy="1320800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TCS</a:t>
            </a:r>
            <a:r>
              <a:rPr lang="en-US" dirty="0"/>
              <a:t> </a:t>
            </a:r>
            <a:r>
              <a:rPr lang="en-US" sz="3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HACKATHON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D378AA-A822-3B4A-965C-AB278422E471}"/>
              </a:ext>
            </a:extLst>
          </p:cNvPr>
          <p:cNvSpPr txBox="1">
            <a:spLocks/>
          </p:cNvSpPr>
          <p:nvPr/>
        </p:nvSpPr>
        <p:spPr>
          <a:xfrm>
            <a:off x="1910208" y="3038854"/>
            <a:ext cx="10515600" cy="397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OF THE BEST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539428D-3317-7746-BD2B-2689F9D00BF2}"/>
              </a:ext>
            </a:extLst>
          </p:cNvPr>
          <p:cNvSpPr/>
          <p:nvPr/>
        </p:nvSpPr>
        <p:spPr>
          <a:xfrm>
            <a:off x="922509" y="4560081"/>
            <a:ext cx="244095" cy="265022"/>
          </a:xfrm>
          <a:custGeom>
            <a:avLst/>
            <a:gdLst>
              <a:gd name="connsiteX0" fmla="*/ 3409950 w 6825423"/>
              <a:gd name="connsiteY0" fmla="*/ 0 h 7410594"/>
              <a:gd name="connsiteX1" fmla="*/ 6229951 w 6825423"/>
              <a:gd name="connsiteY1" fmla="*/ 2516401 h 7410594"/>
              <a:gd name="connsiteX2" fmla="*/ 6238704 w 6825423"/>
              <a:gd name="connsiteY2" fmla="*/ 2557692 h 7410594"/>
              <a:gd name="connsiteX3" fmla="*/ 6296533 w 6825423"/>
              <a:gd name="connsiteY3" fmla="*/ 2595147 h 7410594"/>
              <a:gd name="connsiteX4" fmla="*/ 6674736 w 6825423"/>
              <a:gd name="connsiteY4" fmla="*/ 2949584 h 7410594"/>
              <a:gd name="connsiteX5" fmla="*/ 6674736 w 6825423"/>
              <a:gd name="connsiteY5" fmla="*/ 4422766 h 7410594"/>
              <a:gd name="connsiteX6" fmla="*/ 6134530 w 6825423"/>
              <a:gd name="connsiteY6" fmla="*/ 4903781 h 7410594"/>
              <a:gd name="connsiteX7" fmla="*/ 6097506 w 6825423"/>
              <a:gd name="connsiteY7" fmla="*/ 4909551 h 7410594"/>
              <a:gd name="connsiteX8" fmla="*/ 6054756 w 6825423"/>
              <a:gd name="connsiteY8" fmla="*/ 5016817 h 7410594"/>
              <a:gd name="connsiteX9" fmla="*/ 3352800 w 6825423"/>
              <a:gd name="connsiteY9" fmla="*/ 7410450 h 7410594"/>
              <a:gd name="connsiteX10" fmla="*/ 799523 w 6825423"/>
              <a:gd name="connsiteY10" fmla="*/ 5059710 h 7410594"/>
              <a:gd name="connsiteX11" fmla="*/ 738130 w 6825423"/>
              <a:gd name="connsiteY11" fmla="*/ 4892092 h 7410594"/>
              <a:gd name="connsiteX12" fmla="*/ 690893 w 6825423"/>
              <a:gd name="connsiteY12" fmla="*/ 4884731 h 7410594"/>
              <a:gd name="connsiteX13" fmla="*/ 150687 w 6825423"/>
              <a:gd name="connsiteY13" fmla="*/ 4403716 h 7410594"/>
              <a:gd name="connsiteX14" fmla="*/ 150687 w 6825423"/>
              <a:gd name="connsiteY14" fmla="*/ 2930534 h 7410594"/>
              <a:gd name="connsiteX15" fmla="*/ 436548 w 6825423"/>
              <a:gd name="connsiteY15" fmla="*/ 2646152 h 7410594"/>
              <a:gd name="connsiteX16" fmla="*/ 522375 w 6825423"/>
              <a:gd name="connsiteY16" fmla="*/ 2581039 h 7410594"/>
              <a:gd name="connsiteX17" fmla="*/ 543969 w 6825423"/>
              <a:gd name="connsiteY17" fmla="*/ 2473931 h 7410594"/>
              <a:gd name="connsiteX18" fmla="*/ 3409950 w 6825423"/>
              <a:gd name="connsiteY18" fmla="*/ 0 h 74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5423" h="7410594">
                <a:moveTo>
                  <a:pt x="3409950" y="0"/>
                </a:moveTo>
                <a:cubicBezTo>
                  <a:pt x="4734941" y="0"/>
                  <a:pt x="5856099" y="1058526"/>
                  <a:pt x="6229951" y="2516401"/>
                </a:cubicBezTo>
                <a:lnTo>
                  <a:pt x="6238704" y="2557692"/>
                </a:lnTo>
                <a:lnTo>
                  <a:pt x="6296533" y="2595147"/>
                </a:lnTo>
                <a:cubicBezTo>
                  <a:pt x="6416937" y="2679806"/>
                  <a:pt x="6549956" y="2799961"/>
                  <a:pt x="6674736" y="2949584"/>
                </a:cubicBezTo>
                <a:cubicBezTo>
                  <a:pt x="6821179" y="3212045"/>
                  <a:pt x="6923689" y="3855505"/>
                  <a:pt x="6674736" y="4422766"/>
                </a:cubicBezTo>
                <a:cubicBezTo>
                  <a:pt x="6575328" y="4635424"/>
                  <a:pt x="6329416" y="4856355"/>
                  <a:pt x="6134530" y="4903781"/>
                </a:cubicBezTo>
                <a:lnTo>
                  <a:pt x="6097506" y="4909551"/>
                </a:lnTo>
                <a:lnTo>
                  <a:pt x="6054756" y="5016817"/>
                </a:lnTo>
                <a:cubicBezTo>
                  <a:pt x="5478809" y="6376352"/>
                  <a:pt x="4218682" y="7424738"/>
                  <a:pt x="3352800" y="7410450"/>
                </a:cubicBezTo>
                <a:cubicBezTo>
                  <a:pt x="2486918" y="7396163"/>
                  <a:pt x="1360736" y="6426399"/>
                  <a:pt x="799523" y="5059710"/>
                </a:cubicBezTo>
                <a:lnTo>
                  <a:pt x="738130" y="4892092"/>
                </a:lnTo>
                <a:lnTo>
                  <a:pt x="690893" y="4884731"/>
                </a:lnTo>
                <a:cubicBezTo>
                  <a:pt x="496007" y="4837305"/>
                  <a:pt x="250095" y="4616374"/>
                  <a:pt x="150687" y="4403716"/>
                </a:cubicBezTo>
                <a:cubicBezTo>
                  <a:pt x="-98266" y="3836455"/>
                  <a:pt x="4244" y="3192995"/>
                  <a:pt x="150687" y="2930534"/>
                </a:cubicBezTo>
                <a:cubicBezTo>
                  <a:pt x="244273" y="2818317"/>
                  <a:pt x="342492" y="2722675"/>
                  <a:pt x="436548" y="2646152"/>
                </a:cubicBezTo>
                <a:lnTo>
                  <a:pt x="522375" y="2581039"/>
                </a:lnTo>
                <a:lnTo>
                  <a:pt x="543969" y="2473931"/>
                </a:lnTo>
                <a:cubicBezTo>
                  <a:pt x="882058" y="983022"/>
                  <a:pt x="2084958" y="0"/>
                  <a:pt x="3409950" y="0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Rectangle 92">
            <a:extLst>
              <a:ext uri="{FF2B5EF4-FFF2-40B4-BE49-F238E27FC236}">
                <a16:creationId xmlns:a16="http://schemas.microsoft.com/office/drawing/2014/main" id="{68504622-EF81-D442-A24D-67E214E3F221}"/>
              </a:ext>
            </a:extLst>
          </p:cNvPr>
          <p:cNvSpPr/>
          <p:nvPr/>
        </p:nvSpPr>
        <p:spPr>
          <a:xfrm>
            <a:off x="800191" y="4815066"/>
            <a:ext cx="488633" cy="224850"/>
          </a:xfrm>
          <a:custGeom>
            <a:avLst/>
            <a:gdLst>
              <a:gd name="connsiteX0" fmla="*/ 0 w 13620364"/>
              <a:gd name="connsiteY0" fmla="*/ 0 h 6310100"/>
              <a:gd name="connsiteX1" fmla="*/ 13620364 w 13620364"/>
              <a:gd name="connsiteY1" fmla="*/ 0 h 6310100"/>
              <a:gd name="connsiteX2" fmla="*/ 13620364 w 13620364"/>
              <a:gd name="connsiteY2" fmla="*/ 6310100 h 6310100"/>
              <a:gd name="connsiteX3" fmla="*/ 0 w 13620364"/>
              <a:gd name="connsiteY3" fmla="*/ 6310100 h 6310100"/>
              <a:gd name="connsiteX4" fmla="*/ 0 w 13620364"/>
              <a:gd name="connsiteY4" fmla="*/ 0 h 6310100"/>
              <a:gd name="connsiteX0" fmla="*/ 0 w 13620364"/>
              <a:gd name="connsiteY0" fmla="*/ 1 h 6310101"/>
              <a:gd name="connsiteX1" fmla="*/ 6914764 w 13620364"/>
              <a:gd name="connsiteY1" fmla="*/ 0 h 6310101"/>
              <a:gd name="connsiteX2" fmla="*/ 13620364 w 13620364"/>
              <a:gd name="connsiteY2" fmla="*/ 1 h 6310101"/>
              <a:gd name="connsiteX3" fmla="*/ 13620364 w 13620364"/>
              <a:gd name="connsiteY3" fmla="*/ 6310101 h 6310101"/>
              <a:gd name="connsiteX4" fmla="*/ 0 w 13620364"/>
              <a:gd name="connsiteY4" fmla="*/ 6310101 h 6310101"/>
              <a:gd name="connsiteX5" fmla="*/ 0 w 13620364"/>
              <a:gd name="connsiteY5" fmla="*/ 1 h 6310101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3620364 w 13620364"/>
              <a:gd name="connsiteY2" fmla="*/ 0 h 6310100"/>
              <a:gd name="connsiteX3" fmla="*/ 13620364 w 13620364"/>
              <a:gd name="connsiteY3" fmla="*/ 6310100 h 6310100"/>
              <a:gd name="connsiteX4" fmla="*/ 0 w 13620364"/>
              <a:gd name="connsiteY4" fmla="*/ 6310100 h 6310100"/>
              <a:gd name="connsiteX5" fmla="*/ 0 w 13620364"/>
              <a:gd name="connsiteY5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0994394 w 13620364"/>
              <a:gd name="connsiteY2" fmla="*/ 18522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9235932 w 13620364"/>
              <a:gd name="connsiteY2" fmla="*/ 234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2108302 w 13620364"/>
              <a:gd name="connsiteY1" fmla="*/ 1547446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0 w 13620364"/>
              <a:gd name="connsiteY7" fmla="*/ 6310100 h 6310100"/>
              <a:gd name="connsiteX8" fmla="*/ 0 w 13620364"/>
              <a:gd name="connsiteY8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9681410 w 13620364"/>
              <a:gd name="connsiteY7" fmla="*/ 6283569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30461"/>
              <a:gd name="connsiteX1" fmla="*/ 4406025 w 13620364"/>
              <a:gd name="connsiteY1" fmla="*/ 46892 h 6330461"/>
              <a:gd name="connsiteX2" fmla="*/ 6774087 w 13620364"/>
              <a:gd name="connsiteY2" fmla="*/ 5017476 h 6330461"/>
              <a:gd name="connsiteX3" fmla="*/ 9235932 w 13620364"/>
              <a:gd name="connsiteY3" fmla="*/ 23446 h 6330461"/>
              <a:gd name="connsiteX4" fmla="*/ 13620364 w 13620364"/>
              <a:gd name="connsiteY4" fmla="*/ 0 h 6330461"/>
              <a:gd name="connsiteX5" fmla="*/ 13620364 w 13620364"/>
              <a:gd name="connsiteY5" fmla="*/ 6310100 h 6330461"/>
              <a:gd name="connsiteX6" fmla="*/ 10830271 w 13620364"/>
              <a:gd name="connsiteY6" fmla="*/ 6307015 h 6330461"/>
              <a:gd name="connsiteX7" fmla="*/ 10220671 w 13620364"/>
              <a:gd name="connsiteY7" fmla="*/ 6330461 h 6330461"/>
              <a:gd name="connsiteX8" fmla="*/ 0 w 13620364"/>
              <a:gd name="connsiteY8" fmla="*/ 6310100 h 6330461"/>
              <a:gd name="connsiteX9" fmla="*/ 0 w 13620364"/>
              <a:gd name="connsiteY9" fmla="*/ 0 h 6330461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7594702 w 13620364"/>
              <a:gd name="connsiteY7" fmla="*/ 6213230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384794 w 13620364"/>
              <a:gd name="connsiteY7" fmla="*/ 6283569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4 w 13620364"/>
              <a:gd name="connsiteY7" fmla="*/ 4032738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783380 w 13620364"/>
              <a:gd name="connsiteY7" fmla="*/ 4056184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8931133 w 13620364"/>
              <a:gd name="connsiteY8" fmla="*/ 5322276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56942"/>
              <a:gd name="connsiteY0" fmla="*/ 0 h 6310100"/>
              <a:gd name="connsiteX1" fmla="*/ 4406025 w 13656942"/>
              <a:gd name="connsiteY1" fmla="*/ 46892 h 6310100"/>
              <a:gd name="connsiteX2" fmla="*/ 6774087 w 13656942"/>
              <a:gd name="connsiteY2" fmla="*/ 5017476 h 6310100"/>
              <a:gd name="connsiteX3" fmla="*/ 9235932 w 13656942"/>
              <a:gd name="connsiteY3" fmla="*/ 23446 h 6310100"/>
              <a:gd name="connsiteX4" fmla="*/ 12213595 w 13656942"/>
              <a:gd name="connsiteY4" fmla="*/ 1430215 h 6310100"/>
              <a:gd name="connsiteX5" fmla="*/ 13620364 w 13656942"/>
              <a:gd name="connsiteY5" fmla="*/ 6310100 h 6310100"/>
              <a:gd name="connsiteX6" fmla="*/ 10877164 w 13656942"/>
              <a:gd name="connsiteY6" fmla="*/ 6307015 h 6310100"/>
              <a:gd name="connsiteX7" fmla="*/ 10877165 w 13656942"/>
              <a:gd name="connsiteY7" fmla="*/ 4103077 h 6310100"/>
              <a:gd name="connsiteX8" fmla="*/ 10197225 w 13656942"/>
              <a:gd name="connsiteY8" fmla="*/ 4267200 h 6310100"/>
              <a:gd name="connsiteX9" fmla="*/ 10173779 w 13656942"/>
              <a:gd name="connsiteY9" fmla="*/ 6307015 h 6310100"/>
              <a:gd name="connsiteX10" fmla="*/ 0 w 13656942"/>
              <a:gd name="connsiteY10" fmla="*/ 6310100 h 6310100"/>
              <a:gd name="connsiteX11" fmla="*/ 0 w 13656942"/>
              <a:gd name="connsiteY11" fmla="*/ 0 h 6310100"/>
              <a:gd name="connsiteX0" fmla="*/ 0 w 13688189"/>
              <a:gd name="connsiteY0" fmla="*/ 0 h 6310100"/>
              <a:gd name="connsiteX1" fmla="*/ 4406025 w 13688189"/>
              <a:gd name="connsiteY1" fmla="*/ 46892 h 6310100"/>
              <a:gd name="connsiteX2" fmla="*/ 6774087 w 13688189"/>
              <a:gd name="connsiteY2" fmla="*/ 5017476 h 6310100"/>
              <a:gd name="connsiteX3" fmla="*/ 9235932 w 13688189"/>
              <a:gd name="connsiteY3" fmla="*/ 23446 h 6310100"/>
              <a:gd name="connsiteX4" fmla="*/ 12213595 w 13688189"/>
              <a:gd name="connsiteY4" fmla="*/ 1430215 h 6310100"/>
              <a:gd name="connsiteX5" fmla="*/ 13620364 w 13688189"/>
              <a:gd name="connsiteY5" fmla="*/ 6310100 h 6310100"/>
              <a:gd name="connsiteX6" fmla="*/ 10877164 w 13688189"/>
              <a:gd name="connsiteY6" fmla="*/ 6307015 h 6310100"/>
              <a:gd name="connsiteX7" fmla="*/ 10877165 w 13688189"/>
              <a:gd name="connsiteY7" fmla="*/ 4103077 h 6310100"/>
              <a:gd name="connsiteX8" fmla="*/ 10197225 w 13688189"/>
              <a:gd name="connsiteY8" fmla="*/ 4267200 h 6310100"/>
              <a:gd name="connsiteX9" fmla="*/ 10173779 w 13688189"/>
              <a:gd name="connsiteY9" fmla="*/ 6307015 h 6310100"/>
              <a:gd name="connsiteX10" fmla="*/ 0 w 13688189"/>
              <a:gd name="connsiteY10" fmla="*/ 6310100 h 6310100"/>
              <a:gd name="connsiteX11" fmla="*/ 0 w 13688189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0 w 13623187"/>
              <a:gd name="connsiteY10" fmla="*/ 6310100 h 6310100"/>
              <a:gd name="connsiteX11" fmla="*/ 0 w 13623187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00671 w 13623187"/>
              <a:gd name="connsiteY10" fmla="*/ 6283569 h 6310100"/>
              <a:gd name="connsiteX11" fmla="*/ 0 w 13623187"/>
              <a:gd name="connsiteY11" fmla="*/ 6310100 h 6310100"/>
              <a:gd name="connsiteX12" fmla="*/ 0 w 13623187"/>
              <a:gd name="connsiteY12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4 w 13623187"/>
              <a:gd name="connsiteY10" fmla="*/ 6283569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47564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4570148 w 13623187"/>
              <a:gd name="connsiteY10" fmla="*/ 4759569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27501 w 13623187"/>
              <a:gd name="connsiteY10" fmla="*/ 4243753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5976918 w 13623187"/>
              <a:gd name="connsiteY10" fmla="*/ 5040922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5 w 13623187"/>
              <a:gd name="connsiteY10" fmla="*/ 6236676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53906"/>
              <a:gd name="connsiteX1" fmla="*/ 4406025 w 13623187"/>
              <a:gd name="connsiteY1" fmla="*/ 46892 h 6353906"/>
              <a:gd name="connsiteX2" fmla="*/ 6774087 w 13623187"/>
              <a:gd name="connsiteY2" fmla="*/ 5017476 h 6353906"/>
              <a:gd name="connsiteX3" fmla="*/ 9235932 w 13623187"/>
              <a:gd name="connsiteY3" fmla="*/ 23446 h 6353906"/>
              <a:gd name="connsiteX4" fmla="*/ 12213595 w 13623187"/>
              <a:gd name="connsiteY4" fmla="*/ 1430215 h 6353906"/>
              <a:gd name="connsiteX5" fmla="*/ 13620364 w 13623187"/>
              <a:gd name="connsiteY5" fmla="*/ 6310100 h 6353906"/>
              <a:gd name="connsiteX6" fmla="*/ 10877164 w 13623187"/>
              <a:gd name="connsiteY6" fmla="*/ 6307015 h 6353906"/>
              <a:gd name="connsiteX7" fmla="*/ 10877165 w 13623187"/>
              <a:gd name="connsiteY7" fmla="*/ 4103077 h 6353906"/>
              <a:gd name="connsiteX8" fmla="*/ 10197225 w 13623187"/>
              <a:gd name="connsiteY8" fmla="*/ 4267200 h 6353906"/>
              <a:gd name="connsiteX9" fmla="*/ 10173779 w 13623187"/>
              <a:gd name="connsiteY9" fmla="*/ 6307015 h 6353906"/>
              <a:gd name="connsiteX10" fmla="*/ 3374395 w 13623187"/>
              <a:gd name="connsiteY10" fmla="*/ 6353906 h 6353906"/>
              <a:gd name="connsiteX11" fmla="*/ 3327501 w 13623187"/>
              <a:gd name="connsiteY11" fmla="*/ 4243753 h 6353906"/>
              <a:gd name="connsiteX12" fmla="*/ 2647564 w 13623187"/>
              <a:gd name="connsiteY12" fmla="*/ 4220308 h 6353906"/>
              <a:gd name="connsiteX13" fmla="*/ 2647564 w 13623187"/>
              <a:gd name="connsiteY13" fmla="*/ 6283569 h 6353906"/>
              <a:gd name="connsiteX14" fmla="*/ 0 w 13623187"/>
              <a:gd name="connsiteY14" fmla="*/ 6310100 h 6353906"/>
              <a:gd name="connsiteX15" fmla="*/ 0 w 13623187"/>
              <a:gd name="connsiteY15" fmla="*/ 0 h 6353906"/>
              <a:gd name="connsiteX0" fmla="*/ 0 w 13623187"/>
              <a:gd name="connsiteY0" fmla="*/ 0 h 6377352"/>
              <a:gd name="connsiteX1" fmla="*/ 4406025 w 13623187"/>
              <a:gd name="connsiteY1" fmla="*/ 46892 h 6377352"/>
              <a:gd name="connsiteX2" fmla="*/ 6774087 w 13623187"/>
              <a:gd name="connsiteY2" fmla="*/ 5017476 h 6377352"/>
              <a:gd name="connsiteX3" fmla="*/ 9235932 w 13623187"/>
              <a:gd name="connsiteY3" fmla="*/ 23446 h 6377352"/>
              <a:gd name="connsiteX4" fmla="*/ 12213595 w 13623187"/>
              <a:gd name="connsiteY4" fmla="*/ 1430215 h 6377352"/>
              <a:gd name="connsiteX5" fmla="*/ 13620364 w 13623187"/>
              <a:gd name="connsiteY5" fmla="*/ 6310100 h 6377352"/>
              <a:gd name="connsiteX6" fmla="*/ 10877164 w 13623187"/>
              <a:gd name="connsiteY6" fmla="*/ 6307015 h 6377352"/>
              <a:gd name="connsiteX7" fmla="*/ 10877165 w 13623187"/>
              <a:gd name="connsiteY7" fmla="*/ 4103077 h 6377352"/>
              <a:gd name="connsiteX8" fmla="*/ 10197225 w 13623187"/>
              <a:gd name="connsiteY8" fmla="*/ 4267200 h 6377352"/>
              <a:gd name="connsiteX9" fmla="*/ 10173779 w 13623187"/>
              <a:gd name="connsiteY9" fmla="*/ 6307015 h 6377352"/>
              <a:gd name="connsiteX10" fmla="*/ 3350949 w 13623187"/>
              <a:gd name="connsiteY10" fmla="*/ 6377352 h 6377352"/>
              <a:gd name="connsiteX11" fmla="*/ 3327501 w 13623187"/>
              <a:gd name="connsiteY11" fmla="*/ 4243753 h 6377352"/>
              <a:gd name="connsiteX12" fmla="*/ 2647564 w 13623187"/>
              <a:gd name="connsiteY12" fmla="*/ 4220308 h 6377352"/>
              <a:gd name="connsiteX13" fmla="*/ 2647564 w 13623187"/>
              <a:gd name="connsiteY13" fmla="*/ 6283569 h 6377352"/>
              <a:gd name="connsiteX14" fmla="*/ 0 w 13623187"/>
              <a:gd name="connsiteY14" fmla="*/ 6310100 h 6377352"/>
              <a:gd name="connsiteX15" fmla="*/ 0 w 13623187"/>
              <a:gd name="connsiteY15" fmla="*/ 0 h 6377352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327501 w 13623187"/>
              <a:gd name="connsiteY11" fmla="*/ 4243753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85552 h 6323089"/>
              <a:gd name="connsiteX1" fmla="*/ 4406025 w 13623187"/>
              <a:gd name="connsiteY1" fmla="*/ 39521 h 6323089"/>
              <a:gd name="connsiteX2" fmla="*/ 6774087 w 13623187"/>
              <a:gd name="connsiteY2" fmla="*/ 5010105 h 6323089"/>
              <a:gd name="connsiteX3" fmla="*/ 9235932 w 13623187"/>
              <a:gd name="connsiteY3" fmla="*/ 16075 h 6323089"/>
              <a:gd name="connsiteX4" fmla="*/ 12213595 w 13623187"/>
              <a:gd name="connsiteY4" fmla="*/ 1422844 h 6323089"/>
              <a:gd name="connsiteX5" fmla="*/ 13620364 w 13623187"/>
              <a:gd name="connsiteY5" fmla="*/ 6302729 h 6323089"/>
              <a:gd name="connsiteX6" fmla="*/ 10877164 w 13623187"/>
              <a:gd name="connsiteY6" fmla="*/ 6299644 h 6323089"/>
              <a:gd name="connsiteX7" fmla="*/ 10877165 w 13623187"/>
              <a:gd name="connsiteY7" fmla="*/ 4095706 h 6323089"/>
              <a:gd name="connsiteX8" fmla="*/ 10197225 w 13623187"/>
              <a:gd name="connsiteY8" fmla="*/ 4259829 h 6323089"/>
              <a:gd name="connsiteX9" fmla="*/ 10173779 w 13623187"/>
              <a:gd name="connsiteY9" fmla="*/ 6299644 h 6323089"/>
              <a:gd name="connsiteX10" fmla="*/ 3397841 w 13623187"/>
              <a:gd name="connsiteY10" fmla="*/ 6323089 h 6323089"/>
              <a:gd name="connsiteX11" fmla="*/ 3421286 w 13623187"/>
              <a:gd name="connsiteY11" fmla="*/ 4212936 h 6323089"/>
              <a:gd name="connsiteX12" fmla="*/ 2647564 w 13623187"/>
              <a:gd name="connsiteY12" fmla="*/ 4212937 h 6323089"/>
              <a:gd name="connsiteX13" fmla="*/ 2647564 w 13623187"/>
              <a:gd name="connsiteY13" fmla="*/ 6276198 h 6323089"/>
              <a:gd name="connsiteX14" fmla="*/ 0 w 13623187"/>
              <a:gd name="connsiteY14" fmla="*/ 6302729 h 6323089"/>
              <a:gd name="connsiteX15" fmla="*/ 914400 w 13623187"/>
              <a:gd name="connsiteY15" fmla="*/ 1985552 h 6323089"/>
              <a:gd name="connsiteX0" fmla="*/ 937847 w 13646634"/>
              <a:gd name="connsiteY0" fmla="*/ 1985552 h 6323089"/>
              <a:gd name="connsiteX1" fmla="*/ 4429472 w 13646634"/>
              <a:gd name="connsiteY1" fmla="*/ 39521 h 6323089"/>
              <a:gd name="connsiteX2" fmla="*/ 6797534 w 13646634"/>
              <a:gd name="connsiteY2" fmla="*/ 5010105 h 6323089"/>
              <a:gd name="connsiteX3" fmla="*/ 9259379 w 13646634"/>
              <a:gd name="connsiteY3" fmla="*/ 16075 h 6323089"/>
              <a:gd name="connsiteX4" fmla="*/ 12237042 w 13646634"/>
              <a:gd name="connsiteY4" fmla="*/ 1422844 h 6323089"/>
              <a:gd name="connsiteX5" fmla="*/ 13643811 w 13646634"/>
              <a:gd name="connsiteY5" fmla="*/ 6302729 h 6323089"/>
              <a:gd name="connsiteX6" fmla="*/ 10900611 w 13646634"/>
              <a:gd name="connsiteY6" fmla="*/ 6299644 h 6323089"/>
              <a:gd name="connsiteX7" fmla="*/ 10900612 w 13646634"/>
              <a:gd name="connsiteY7" fmla="*/ 4095706 h 6323089"/>
              <a:gd name="connsiteX8" fmla="*/ 10220672 w 13646634"/>
              <a:gd name="connsiteY8" fmla="*/ 4259829 h 6323089"/>
              <a:gd name="connsiteX9" fmla="*/ 10197226 w 13646634"/>
              <a:gd name="connsiteY9" fmla="*/ 6299644 h 6323089"/>
              <a:gd name="connsiteX10" fmla="*/ 3421288 w 13646634"/>
              <a:gd name="connsiteY10" fmla="*/ 6323089 h 6323089"/>
              <a:gd name="connsiteX11" fmla="*/ 3444733 w 13646634"/>
              <a:gd name="connsiteY11" fmla="*/ 4212936 h 6323089"/>
              <a:gd name="connsiteX12" fmla="*/ 2671011 w 13646634"/>
              <a:gd name="connsiteY12" fmla="*/ 4212937 h 6323089"/>
              <a:gd name="connsiteX13" fmla="*/ 2671011 w 13646634"/>
              <a:gd name="connsiteY13" fmla="*/ 6276198 h 6323089"/>
              <a:gd name="connsiteX14" fmla="*/ 0 w 13646634"/>
              <a:gd name="connsiteY14" fmla="*/ 6232390 h 6323089"/>
              <a:gd name="connsiteX15" fmla="*/ 937847 w 13646634"/>
              <a:gd name="connsiteY15" fmla="*/ 1985552 h 6323089"/>
              <a:gd name="connsiteX0" fmla="*/ 867509 w 13576296"/>
              <a:gd name="connsiteY0" fmla="*/ 1985552 h 6323089"/>
              <a:gd name="connsiteX1" fmla="*/ 4359134 w 13576296"/>
              <a:gd name="connsiteY1" fmla="*/ 39521 h 6323089"/>
              <a:gd name="connsiteX2" fmla="*/ 6727196 w 13576296"/>
              <a:gd name="connsiteY2" fmla="*/ 5010105 h 6323089"/>
              <a:gd name="connsiteX3" fmla="*/ 9189041 w 13576296"/>
              <a:gd name="connsiteY3" fmla="*/ 16075 h 6323089"/>
              <a:gd name="connsiteX4" fmla="*/ 12166704 w 13576296"/>
              <a:gd name="connsiteY4" fmla="*/ 1422844 h 6323089"/>
              <a:gd name="connsiteX5" fmla="*/ 13573473 w 13576296"/>
              <a:gd name="connsiteY5" fmla="*/ 6302729 h 6323089"/>
              <a:gd name="connsiteX6" fmla="*/ 10830273 w 13576296"/>
              <a:gd name="connsiteY6" fmla="*/ 6299644 h 6323089"/>
              <a:gd name="connsiteX7" fmla="*/ 10830274 w 13576296"/>
              <a:gd name="connsiteY7" fmla="*/ 4095706 h 6323089"/>
              <a:gd name="connsiteX8" fmla="*/ 10150334 w 13576296"/>
              <a:gd name="connsiteY8" fmla="*/ 4259829 h 6323089"/>
              <a:gd name="connsiteX9" fmla="*/ 10126888 w 13576296"/>
              <a:gd name="connsiteY9" fmla="*/ 6299644 h 6323089"/>
              <a:gd name="connsiteX10" fmla="*/ 3350950 w 13576296"/>
              <a:gd name="connsiteY10" fmla="*/ 6323089 h 6323089"/>
              <a:gd name="connsiteX11" fmla="*/ 3374395 w 13576296"/>
              <a:gd name="connsiteY11" fmla="*/ 4212936 h 6323089"/>
              <a:gd name="connsiteX12" fmla="*/ 2600673 w 13576296"/>
              <a:gd name="connsiteY12" fmla="*/ 4212937 h 6323089"/>
              <a:gd name="connsiteX13" fmla="*/ 2600673 w 13576296"/>
              <a:gd name="connsiteY13" fmla="*/ 6276198 h 6323089"/>
              <a:gd name="connsiteX14" fmla="*/ 0 w 13576296"/>
              <a:gd name="connsiteY14" fmla="*/ 6302729 h 6323089"/>
              <a:gd name="connsiteX15" fmla="*/ 867509 w 13576296"/>
              <a:gd name="connsiteY15" fmla="*/ 1985552 h 6323089"/>
              <a:gd name="connsiteX0" fmla="*/ 875123 w 13583910"/>
              <a:gd name="connsiteY0" fmla="*/ 1985552 h 6323089"/>
              <a:gd name="connsiteX1" fmla="*/ 4366748 w 13583910"/>
              <a:gd name="connsiteY1" fmla="*/ 39521 h 6323089"/>
              <a:gd name="connsiteX2" fmla="*/ 6734810 w 13583910"/>
              <a:gd name="connsiteY2" fmla="*/ 5010105 h 6323089"/>
              <a:gd name="connsiteX3" fmla="*/ 9196655 w 13583910"/>
              <a:gd name="connsiteY3" fmla="*/ 16075 h 6323089"/>
              <a:gd name="connsiteX4" fmla="*/ 12174318 w 13583910"/>
              <a:gd name="connsiteY4" fmla="*/ 1422844 h 6323089"/>
              <a:gd name="connsiteX5" fmla="*/ 13581087 w 13583910"/>
              <a:gd name="connsiteY5" fmla="*/ 6302729 h 6323089"/>
              <a:gd name="connsiteX6" fmla="*/ 10837887 w 13583910"/>
              <a:gd name="connsiteY6" fmla="*/ 6299644 h 6323089"/>
              <a:gd name="connsiteX7" fmla="*/ 10837888 w 13583910"/>
              <a:gd name="connsiteY7" fmla="*/ 4095706 h 6323089"/>
              <a:gd name="connsiteX8" fmla="*/ 10157948 w 13583910"/>
              <a:gd name="connsiteY8" fmla="*/ 4259829 h 6323089"/>
              <a:gd name="connsiteX9" fmla="*/ 10134502 w 13583910"/>
              <a:gd name="connsiteY9" fmla="*/ 6299644 h 6323089"/>
              <a:gd name="connsiteX10" fmla="*/ 3358564 w 13583910"/>
              <a:gd name="connsiteY10" fmla="*/ 6323089 h 6323089"/>
              <a:gd name="connsiteX11" fmla="*/ 3382009 w 13583910"/>
              <a:gd name="connsiteY11" fmla="*/ 4212936 h 6323089"/>
              <a:gd name="connsiteX12" fmla="*/ 2608287 w 13583910"/>
              <a:gd name="connsiteY12" fmla="*/ 4212937 h 6323089"/>
              <a:gd name="connsiteX13" fmla="*/ 2608287 w 13583910"/>
              <a:gd name="connsiteY13" fmla="*/ 6276198 h 6323089"/>
              <a:gd name="connsiteX14" fmla="*/ 7614 w 13583910"/>
              <a:gd name="connsiteY14" fmla="*/ 6302729 h 6323089"/>
              <a:gd name="connsiteX15" fmla="*/ 875123 w 13583910"/>
              <a:gd name="connsiteY15" fmla="*/ 1985552 h 6323089"/>
              <a:gd name="connsiteX0" fmla="*/ 1154365 w 13581798"/>
              <a:gd name="connsiteY0" fmla="*/ 1654535 h 6343764"/>
              <a:gd name="connsiteX1" fmla="*/ 4364636 w 13581798"/>
              <a:gd name="connsiteY1" fmla="*/ 60196 h 6343764"/>
              <a:gd name="connsiteX2" fmla="*/ 6732698 w 13581798"/>
              <a:gd name="connsiteY2" fmla="*/ 5030780 h 6343764"/>
              <a:gd name="connsiteX3" fmla="*/ 9194543 w 13581798"/>
              <a:gd name="connsiteY3" fmla="*/ 36750 h 6343764"/>
              <a:gd name="connsiteX4" fmla="*/ 12172206 w 13581798"/>
              <a:gd name="connsiteY4" fmla="*/ 1443519 h 6343764"/>
              <a:gd name="connsiteX5" fmla="*/ 13578975 w 13581798"/>
              <a:gd name="connsiteY5" fmla="*/ 6323404 h 6343764"/>
              <a:gd name="connsiteX6" fmla="*/ 10835775 w 13581798"/>
              <a:gd name="connsiteY6" fmla="*/ 6320319 h 6343764"/>
              <a:gd name="connsiteX7" fmla="*/ 10835776 w 13581798"/>
              <a:gd name="connsiteY7" fmla="*/ 4116381 h 6343764"/>
              <a:gd name="connsiteX8" fmla="*/ 10155836 w 13581798"/>
              <a:gd name="connsiteY8" fmla="*/ 4280504 h 6343764"/>
              <a:gd name="connsiteX9" fmla="*/ 10132390 w 13581798"/>
              <a:gd name="connsiteY9" fmla="*/ 6320319 h 6343764"/>
              <a:gd name="connsiteX10" fmla="*/ 3356452 w 13581798"/>
              <a:gd name="connsiteY10" fmla="*/ 6343764 h 6343764"/>
              <a:gd name="connsiteX11" fmla="*/ 3379897 w 13581798"/>
              <a:gd name="connsiteY11" fmla="*/ 4233611 h 6343764"/>
              <a:gd name="connsiteX12" fmla="*/ 2606175 w 13581798"/>
              <a:gd name="connsiteY12" fmla="*/ 4233612 h 6343764"/>
              <a:gd name="connsiteX13" fmla="*/ 2606175 w 13581798"/>
              <a:gd name="connsiteY13" fmla="*/ 6296873 h 6343764"/>
              <a:gd name="connsiteX14" fmla="*/ 5502 w 13581798"/>
              <a:gd name="connsiteY14" fmla="*/ 6323404 h 6343764"/>
              <a:gd name="connsiteX15" fmla="*/ 1154365 w 13581798"/>
              <a:gd name="connsiteY15" fmla="*/ 1654535 h 6343764"/>
              <a:gd name="connsiteX0" fmla="*/ 1154012 w 13581445"/>
              <a:gd name="connsiteY0" fmla="*/ 1654535 h 6343764"/>
              <a:gd name="connsiteX1" fmla="*/ 4364283 w 13581445"/>
              <a:gd name="connsiteY1" fmla="*/ 60196 h 6343764"/>
              <a:gd name="connsiteX2" fmla="*/ 6732345 w 13581445"/>
              <a:gd name="connsiteY2" fmla="*/ 5030780 h 6343764"/>
              <a:gd name="connsiteX3" fmla="*/ 9194190 w 13581445"/>
              <a:gd name="connsiteY3" fmla="*/ 36750 h 6343764"/>
              <a:gd name="connsiteX4" fmla="*/ 12171853 w 13581445"/>
              <a:gd name="connsiteY4" fmla="*/ 1443519 h 6343764"/>
              <a:gd name="connsiteX5" fmla="*/ 13578622 w 13581445"/>
              <a:gd name="connsiteY5" fmla="*/ 6323404 h 6343764"/>
              <a:gd name="connsiteX6" fmla="*/ 10835422 w 13581445"/>
              <a:gd name="connsiteY6" fmla="*/ 6320319 h 6343764"/>
              <a:gd name="connsiteX7" fmla="*/ 10835423 w 13581445"/>
              <a:gd name="connsiteY7" fmla="*/ 4116381 h 6343764"/>
              <a:gd name="connsiteX8" fmla="*/ 10155483 w 13581445"/>
              <a:gd name="connsiteY8" fmla="*/ 4280504 h 6343764"/>
              <a:gd name="connsiteX9" fmla="*/ 10132037 w 13581445"/>
              <a:gd name="connsiteY9" fmla="*/ 6320319 h 6343764"/>
              <a:gd name="connsiteX10" fmla="*/ 3356099 w 13581445"/>
              <a:gd name="connsiteY10" fmla="*/ 6343764 h 6343764"/>
              <a:gd name="connsiteX11" fmla="*/ 3379544 w 13581445"/>
              <a:gd name="connsiteY11" fmla="*/ 4233611 h 6343764"/>
              <a:gd name="connsiteX12" fmla="*/ 2605822 w 13581445"/>
              <a:gd name="connsiteY12" fmla="*/ 4233612 h 6343764"/>
              <a:gd name="connsiteX13" fmla="*/ 2605822 w 13581445"/>
              <a:gd name="connsiteY13" fmla="*/ 6296873 h 6343764"/>
              <a:gd name="connsiteX14" fmla="*/ 5149 w 13581445"/>
              <a:gd name="connsiteY14" fmla="*/ 6323404 h 6343764"/>
              <a:gd name="connsiteX15" fmla="*/ 1154012 w 13581445"/>
              <a:gd name="connsiteY15" fmla="*/ 1654535 h 6343764"/>
              <a:gd name="connsiteX0" fmla="*/ 1227606 w 13655039"/>
              <a:gd name="connsiteY0" fmla="*/ 1654535 h 6343764"/>
              <a:gd name="connsiteX1" fmla="*/ 4437877 w 13655039"/>
              <a:gd name="connsiteY1" fmla="*/ 60196 h 6343764"/>
              <a:gd name="connsiteX2" fmla="*/ 6805939 w 13655039"/>
              <a:gd name="connsiteY2" fmla="*/ 5030780 h 6343764"/>
              <a:gd name="connsiteX3" fmla="*/ 9267784 w 13655039"/>
              <a:gd name="connsiteY3" fmla="*/ 36750 h 6343764"/>
              <a:gd name="connsiteX4" fmla="*/ 12245447 w 13655039"/>
              <a:gd name="connsiteY4" fmla="*/ 1443519 h 6343764"/>
              <a:gd name="connsiteX5" fmla="*/ 13652216 w 13655039"/>
              <a:gd name="connsiteY5" fmla="*/ 6323404 h 6343764"/>
              <a:gd name="connsiteX6" fmla="*/ 10909016 w 13655039"/>
              <a:gd name="connsiteY6" fmla="*/ 6320319 h 6343764"/>
              <a:gd name="connsiteX7" fmla="*/ 10909017 w 13655039"/>
              <a:gd name="connsiteY7" fmla="*/ 4116381 h 6343764"/>
              <a:gd name="connsiteX8" fmla="*/ 10229077 w 13655039"/>
              <a:gd name="connsiteY8" fmla="*/ 4280504 h 6343764"/>
              <a:gd name="connsiteX9" fmla="*/ 10205631 w 13655039"/>
              <a:gd name="connsiteY9" fmla="*/ 6320319 h 6343764"/>
              <a:gd name="connsiteX10" fmla="*/ 3429693 w 13655039"/>
              <a:gd name="connsiteY10" fmla="*/ 6343764 h 6343764"/>
              <a:gd name="connsiteX11" fmla="*/ 3453138 w 13655039"/>
              <a:gd name="connsiteY11" fmla="*/ 4233611 h 6343764"/>
              <a:gd name="connsiteX12" fmla="*/ 2679416 w 13655039"/>
              <a:gd name="connsiteY12" fmla="*/ 4233612 h 6343764"/>
              <a:gd name="connsiteX13" fmla="*/ 2679416 w 13655039"/>
              <a:gd name="connsiteY13" fmla="*/ 6296873 h 6343764"/>
              <a:gd name="connsiteX14" fmla="*/ 78743 w 13655039"/>
              <a:gd name="connsiteY14" fmla="*/ 6323404 h 6343764"/>
              <a:gd name="connsiteX15" fmla="*/ 1227606 w 13655039"/>
              <a:gd name="connsiteY15" fmla="*/ 1654535 h 6343764"/>
              <a:gd name="connsiteX0" fmla="*/ 1227606 w 13655039"/>
              <a:gd name="connsiteY0" fmla="*/ 1626092 h 6315321"/>
              <a:gd name="connsiteX1" fmla="*/ 4437877 w 13655039"/>
              <a:gd name="connsiteY1" fmla="*/ 31753 h 6315321"/>
              <a:gd name="connsiteX2" fmla="*/ 6805939 w 13655039"/>
              <a:gd name="connsiteY2" fmla="*/ 5002337 h 6315321"/>
              <a:gd name="connsiteX3" fmla="*/ 9267784 w 13655039"/>
              <a:gd name="connsiteY3" fmla="*/ 8307 h 6315321"/>
              <a:gd name="connsiteX4" fmla="*/ 12245447 w 13655039"/>
              <a:gd name="connsiteY4" fmla="*/ 1415076 h 6315321"/>
              <a:gd name="connsiteX5" fmla="*/ 13652216 w 13655039"/>
              <a:gd name="connsiteY5" fmla="*/ 6294961 h 6315321"/>
              <a:gd name="connsiteX6" fmla="*/ 10909016 w 13655039"/>
              <a:gd name="connsiteY6" fmla="*/ 6291876 h 6315321"/>
              <a:gd name="connsiteX7" fmla="*/ 10909017 w 13655039"/>
              <a:gd name="connsiteY7" fmla="*/ 4087938 h 6315321"/>
              <a:gd name="connsiteX8" fmla="*/ 10229077 w 13655039"/>
              <a:gd name="connsiteY8" fmla="*/ 4252061 h 6315321"/>
              <a:gd name="connsiteX9" fmla="*/ 10205631 w 13655039"/>
              <a:gd name="connsiteY9" fmla="*/ 6291876 h 6315321"/>
              <a:gd name="connsiteX10" fmla="*/ 3429693 w 13655039"/>
              <a:gd name="connsiteY10" fmla="*/ 6315321 h 6315321"/>
              <a:gd name="connsiteX11" fmla="*/ 3453138 w 13655039"/>
              <a:gd name="connsiteY11" fmla="*/ 4205168 h 6315321"/>
              <a:gd name="connsiteX12" fmla="*/ 2679416 w 13655039"/>
              <a:gd name="connsiteY12" fmla="*/ 4205169 h 6315321"/>
              <a:gd name="connsiteX13" fmla="*/ 2679416 w 13655039"/>
              <a:gd name="connsiteY13" fmla="*/ 6268430 h 6315321"/>
              <a:gd name="connsiteX14" fmla="*/ 78743 w 13655039"/>
              <a:gd name="connsiteY14" fmla="*/ 6294961 h 6315321"/>
              <a:gd name="connsiteX15" fmla="*/ 1227606 w 13655039"/>
              <a:gd name="connsiteY15" fmla="*/ 1626092 h 6315321"/>
              <a:gd name="connsiteX0" fmla="*/ 1227606 w 13655039"/>
              <a:gd name="connsiteY0" fmla="*/ 1618416 h 6307645"/>
              <a:gd name="connsiteX1" fmla="*/ 4437877 w 13655039"/>
              <a:gd name="connsiteY1" fmla="*/ 24077 h 6307645"/>
              <a:gd name="connsiteX2" fmla="*/ 6805939 w 13655039"/>
              <a:gd name="connsiteY2" fmla="*/ 4994661 h 6307645"/>
              <a:gd name="connsiteX3" fmla="*/ 9267784 w 13655039"/>
              <a:gd name="connsiteY3" fmla="*/ 631 h 6307645"/>
              <a:gd name="connsiteX4" fmla="*/ 12245447 w 13655039"/>
              <a:gd name="connsiteY4" fmla="*/ 1407400 h 6307645"/>
              <a:gd name="connsiteX5" fmla="*/ 13652216 w 13655039"/>
              <a:gd name="connsiteY5" fmla="*/ 6287285 h 6307645"/>
              <a:gd name="connsiteX6" fmla="*/ 10909016 w 13655039"/>
              <a:gd name="connsiteY6" fmla="*/ 6284200 h 6307645"/>
              <a:gd name="connsiteX7" fmla="*/ 10909017 w 13655039"/>
              <a:gd name="connsiteY7" fmla="*/ 4080262 h 6307645"/>
              <a:gd name="connsiteX8" fmla="*/ 10229077 w 13655039"/>
              <a:gd name="connsiteY8" fmla="*/ 4244385 h 6307645"/>
              <a:gd name="connsiteX9" fmla="*/ 10205631 w 13655039"/>
              <a:gd name="connsiteY9" fmla="*/ 6284200 h 6307645"/>
              <a:gd name="connsiteX10" fmla="*/ 3429693 w 13655039"/>
              <a:gd name="connsiteY10" fmla="*/ 6307645 h 6307645"/>
              <a:gd name="connsiteX11" fmla="*/ 3453138 w 13655039"/>
              <a:gd name="connsiteY11" fmla="*/ 4197492 h 6307645"/>
              <a:gd name="connsiteX12" fmla="*/ 2679416 w 13655039"/>
              <a:gd name="connsiteY12" fmla="*/ 4197493 h 6307645"/>
              <a:gd name="connsiteX13" fmla="*/ 2679416 w 13655039"/>
              <a:gd name="connsiteY13" fmla="*/ 6260754 h 6307645"/>
              <a:gd name="connsiteX14" fmla="*/ 78743 w 13655039"/>
              <a:gd name="connsiteY14" fmla="*/ 6287285 h 6307645"/>
              <a:gd name="connsiteX15" fmla="*/ 1227606 w 1365503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33981 w 13663209"/>
              <a:gd name="connsiteY11" fmla="*/ 4197491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33981 w 13663209"/>
              <a:gd name="connsiteY11" fmla="*/ 4197491 h 6307645"/>
              <a:gd name="connsiteX12" fmla="*/ 2687586 w 13663209"/>
              <a:gd name="connsiteY12" fmla="*/ 4197493 h 6307645"/>
              <a:gd name="connsiteX13" fmla="*/ 2687586 w 13663209"/>
              <a:gd name="connsiteY13" fmla="*/ 6274421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293981"/>
              <a:gd name="connsiteX1" fmla="*/ 4446047 w 13663209"/>
              <a:gd name="connsiteY1" fmla="*/ 24077 h 6293981"/>
              <a:gd name="connsiteX2" fmla="*/ 6814109 w 13663209"/>
              <a:gd name="connsiteY2" fmla="*/ 4994661 h 6293981"/>
              <a:gd name="connsiteX3" fmla="*/ 9275954 w 13663209"/>
              <a:gd name="connsiteY3" fmla="*/ 631 h 6293981"/>
              <a:gd name="connsiteX4" fmla="*/ 12253617 w 13663209"/>
              <a:gd name="connsiteY4" fmla="*/ 1407400 h 6293981"/>
              <a:gd name="connsiteX5" fmla="*/ 13660386 w 13663209"/>
              <a:gd name="connsiteY5" fmla="*/ 6287285 h 6293981"/>
              <a:gd name="connsiteX6" fmla="*/ 10917186 w 13663209"/>
              <a:gd name="connsiteY6" fmla="*/ 6284200 h 6293981"/>
              <a:gd name="connsiteX7" fmla="*/ 10917187 w 13663209"/>
              <a:gd name="connsiteY7" fmla="*/ 4080262 h 6293981"/>
              <a:gd name="connsiteX8" fmla="*/ 10237247 w 13663209"/>
              <a:gd name="connsiteY8" fmla="*/ 4244385 h 6293981"/>
              <a:gd name="connsiteX9" fmla="*/ 10213801 w 13663209"/>
              <a:gd name="connsiteY9" fmla="*/ 6284200 h 6293981"/>
              <a:gd name="connsiteX10" fmla="*/ 3437863 w 13663209"/>
              <a:gd name="connsiteY10" fmla="*/ 6293981 h 6293981"/>
              <a:gd name="connsiteX11" fmla="*/ 3433981 w 13663209"/>
              <a:gd name="connsiteY11" fmla="*/ 4197491 h 6293981"/>
              <a:gd name="connsiteX12" fmla="*/ 2687586 w 13663209"/>
              <a:gd name="connsiteY12" fmla="*/ 4197493 h 6293981"/>
              <a:gd name="connsiteX13" fmla="*/ 2687586 w 13663209"/>
              <a:gd name="connsiteY13" fmla="*/ 6274421 h 6293981"/>
              <a:gd name="connsiteX14" fmla="*/ 86913 w 13663209"/>
              <a:gd name="connsiteY14" fmla="*/ 6287285 h 6293981"/>
              <a:gd name="connsiteX15" fmla="*/ 1235776 w 13663209"/>
              <a:gd name="connsiteY15" fmla="*/ 1618416 h 6293981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13801 w 13663209"/>
              <a:gd name="connsiteY9" fmla="*/ 6284200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27468 w 13663209"/>
              <a:gd name="connsiteY9" fmla="*/ 6284198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41132 w 13663209"/>
              <a:gd name="connsiteY9" fmla="*/ 6270534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97862"/>
              <a:gd name="connsiteX1" fmla="*/ 4446047 w 13663209"/>
              <a:gd name="connsiteY1" fmla="*/ 24077 h 6297862"/>
              <a:gd name="connsiteX2" fmla="*/ 6814109 w 13663209"/>
              <a:gd name="connsiteY2" fmla="*/ 4994661 h 6297862"/>
              <a:gd name="connsiteX3" fmla="*/ 9275954 w 13663209"/>
              <a:gd name="connsiteY3" fmla="*/ 631 h 6297862"/>
              <a:gd name="connsiteX4" fmla="*/ 12253617 w 13663209"/>
              <a:gd name="connsiteY4" fmla="*/ 1407400 h 6297862"/>
              <a:gd name="connsiteX5" fmla="*/ 13660386 w 13663209"/>
              <a:gd name="connsiteY5" fmla="*/ 6287285 h 6297862"/>
              <a:gd name="connsiteX6" fmla="*/ 10917186 w 13663209"/>
              <a:gd name="connsiteY6" fmla="*/ 6284200 h 6297862"/>
              <a:gd name="connsiteX7" fmla="*/ 10917187 w 13663209"/>
              <a:gd name="connsiteY7" fmla="*/ 4080262 h 6297862"/>
              <a:gd name="connsiteX8" fmla="*/ 10237247 w 13663209"/>
              <a:gd name="connsiteY8" fmla="*/ 4244385 h 6297862"/>
              <a:gd name="connsiteX9" fmla="*/ 10254796 w 13663209"/>
              <a:gd name="connsiteY9" fmla="*/ 6297862 h 6297862"/>
              <a:gd name="connsiteX10" fmla="*/ 3437863 w 13663209"/>
              <a:gd name="connsiteY10" fmla="*/ 6280317 h 6297862"/>
              <a:gd name="connsiteX11" fmla="*/ 3433981 w 13663209"/>
              <a:gd name="connsiteY11" fmla="*/ 4197491 h 6297862"/>
              <a:gd name="connsiteX12" fmla="*/ 2687586 w 13663209"/>
              <a:gd name="connsiteY12" fmla="*/ 4197493 h 6297862"/>
              <a:gd name="connsiteX13" fmla="*/ 2687586 w 13663209"/>
              <a:gd name="connsiteY13" fmla="*/ 6274421 h 6297862"/>
              <a:gd name="connsiteX14" fmla="*/ 86913 w 13663209"/>
              <a:gd name="connsiteY14" fmla="*/ 6287285 h 6297862"/>
              <a:gd name="connsiteX15" fmla="*/ 1235776 w 13663209"/>
              <a:gd name="connsiteY15" fmla="*/ 1618416 h 6297862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41132 w 13663209"/>
              <a:gd name="connsiteY9" fmla="*/ 6270534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27468 w 13663209"/>
              <a:gd name="connsiteY9" fmla="*/ 6284198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23582 w 13663209"/>
              <a:gd name="connsiteY8" fmla="*/ 4230721 h 6287284"/>
              <a:gd name="connsiteX9" fmla="*/ 10227468 w 13663209"/>
              <a:gd name="connsiteY9" fmla="*/ 6284198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23582 w 13663209"/>
              <a:gd name="connsiteY8" fmla="*/ 4230721 h 6287284"/>
              <a:gd name="connsiteX9" fmla="*/ 10227468 w 13663209"/>
              <a:gd name="connsiteY9" fmla="*/ 6284198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663209" h="6287284">
                <a:moveTo>
                  <a:pt x="1235776" y="1618416"/>
                </a:moveTo>
                <a:cubicBezTo>
                  <a:pt x="2071405" y="758724"/>
                  <a:pt x="3727649" y="-30631"/>
                  <a:pt x="4446047" y="24077"/>
                </a:cubicBezTo>
                <a:lnTo>
                  <a:pt x="6814109" y="4994661"/>
                </a:lnTo>
                <a:lnTo>
                  <a:pt x="9275954" y="631"/>
                </a:lnTo>
                <a:cubicBezTo>
                  <a:pt x="9705800" y="-22816"/>
                  <a:pt x="11401739" y="610230"/>
                  <a:pt x="12253617" y="1407400"/>
                </a:cubicBezTo>
                <a:cubicBezTo>
                  <a:pt x="13590047" y="2776120"/>
                  <a:pt x="13683833" y="5176472"/>
                  <a:pt x="13660386" y="6287285"/>
                </a:cubicBezTo>
                <a:lnTo>
                  <a:pt x="10917186" y="6284200"/>
                </a:lnTo>
                <a:cubicBezTo>
                  <a:pt x="10917186" y="5549554"/>
                  <a:pt x="10917187" y="4814908"/>
                  <a:pt x="10917187" y="4080262"/>
                </a:cubicBezTo>
                <a:cubicBezTo>
                  <a:pt x="10901555" y="3759831"/>
                  <a:pt x="10256759" y="3449182"/>
                  <a:pt x="10223582" y="4230721"/>
                </a:cubicBezTo>
                <a:cubicBezTo>
                  <a:pt x="10220322" y="4910659"/>
                  <a:pt x="10230728" y="5604260"/>
                  <a:pt x="10227468" y="6284198"/>
                </a:cubicBezTo>
                <a:lnTo>
                  <a:pt x="3437863" y="6280317"/>
                </a:lnTo>
                <a:cubicBezTo>
                  <a:pt x="3432014" y="5535940"/>
                  <a:pt x="3426166" y="4900875"/>
                  <a:pt x="3433981" y="4197491"/>
                </a:cubicBezTo>
                <a:cubicBezTo>
                  <a:pt x="3340197" y="3540999"/>
                  <a:pt x="2617248" y="3869247"/>
                  <a:pt x="2687586" y="4197493"/>
                </a:cubicBezTo>
                <a:lnTo>
                  <a:pt x="2687586" y="6274421"/>
                </a:lnTo>
                <a:lnTo>
                  <a:pt x="86913" y="6287285"/>
                </a:lnTo>
                <a:cubicBezTo>
                  <a:pt x="-327301" y="3183549"/>
                  <a:pt x="852822" y="2189967"/>
                  <a:pt x="1235776" y="1618416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3B47413-D427-E544-B2A2-E4D7D543CC51}"/>
              </a:ext>
            </a:extLst>
          </p:cNvPr>
          <p:cNvSpPr/>
          <p:nvPr/>
        </p:nvSpPr>
        <p:spPr>
          <a:xfrm>
            <a:off x="698333" y="4593644"/>
            <a:ext cx="174835" cy="189824"/>
          </a:xfrm>
          <a:custGeom>
            <a:avLst/>
            <a:gdLst>
              <a:gd name="connsiteX0" fmla="*/ 3409950 w 6825423"/>
              <a:gd name="connsiteY0" fmla="*/ 0 h 7410594"/>
              <a:gd name="connsiteX1" fmla="*/ 6229951 w 6825423"/>
              <a:gd name="connsiteY1" fmla="*/ 2516401 h 7410594"/>
              <a:gd name="connsiteX2" fmla="*/ 6238704 w 6825423"/>
              <a:gd name="connsiteY2" fmla="*/ 2557692 h 7410594"/>
              <a:gd name="connsiteX3" fmla="*/ 6296533 w 6825423"/>
              <a:gd name="connsiteY3" fmla="*/ 2595147 h 7410594"/>
              <a:gd name="connsiteX4" fmla="*/ 6674736 w 6825423"/>
              <a:gd name="connsiteY4" fmla="*/ 2949584 h 7410594"/>
              <a:gd name="connsiteX5" fmla="*/ 6674736 w 6825423"/>
              <a:gd name="connsiteY5" fmla="*/ 4422766 h 7410594"/>
              <a:gd name="connsiteX6" fmla="*/ 6134530 w 6825423"/>
              <a:gd name="connsiteY6" fmla="*/ 4903781 h 7410594"/>
              <a:gd name="connsiteX7" fmla="*/ 6097506 w 6825423"/>
              <a:gd name="connsiteY7" fmla="*/ 4909551 h 7410594"/>
              <a:gd name="connsiteX8" fmla="*/ 6054756 w 6825423"/>
              <a:gd name="connsiteY8" fmla="*/ 5016817 h 7410594"/>
              <a:gd name="connsiteX9" fmla="*/ 3352800 w 6825423"/>
              <a:gd name="connsiteY9" fmla="*/ 7410450 h 7410594"/>
              <a:gd name="connsiteX10" fmla="*/ 799523 w 6825423"/>
              <a:gd name="connsiteY10" fmla="*/ 5059710 h 7410594"/>
              <a:gd name="connsiteX11" fmla="*/ 738130 w 6825423"/>
              <a:gd name="connsiteY11" fmla="*/ 4892092 h 7410594"/>
              <a:gd name="connsiteX12" fmla="*/ 690893 w 6825423"/>
              <a:gd name="connsiteY12" fmla="*/ 4884731 h 7410594"/>
              <a:gd name="connsiteX13" fmla="*/ 150687 w 6825423"/>
              <a:gd name="connsiteY13" fmla="*/ 4403716 h 7410594"/>
              <a:gd name="connsiteX14" fmla="*/ 150687 w 6825423"/>
              <a:gd name="connsiteY14" fmla="*/ 2930534 h 7410594"/>
              <a:gd name="connsiteX15" fmla="*/ 436548 w 6825423"/>
              <a:gd name="connsiteY15" fmla="*/ 2646152 h 7410594"/>
              <a:gd name="connsiteX16" fmla="*/ 522375 w 6825423"/>
              <a:gd name="connsiteY16" fmla="*/ 2581039 h 7410594"/>
              <a:gd name="connsiteX17" fmla="*/ 543969 w 6825423"/>
              <a:gd name="connsiteY17" fmla="*/ 2473931 h 7410594"/>
              <a:gd name="connsiteX18" fmla="*/ 3409950 w 6825423"/>
              <a:gd name="connsiteY18" fmla="*/ 0 h 74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5423" h="7410594">
                <a:moveTo>
                  <a:pt x="3409950" y="0"/>
                </a:moveTo>
                <a:cubicBezTo>
                  <a:pt x="4734941" y="0"/>
                  <a:pt x="5856099" y="1058526"/>
                  <a:pt x="6229951" y="2516401"/>
                </a:cubicBezTo>
                <a:lnTo>
                  <a:pt x="6238704" y="2557692"/>
                </a:lnTo>
                <a:lnTo>
                  <a:pt x="6296533" y="2595147"/>
                </a:lnTo>
                <a:cubicBezTo>
                  <a:pt x="6416937" y="2679806"/>
                  <a:pt x="6549956" y="2799961"/>
                  <a:pt x="6674736" y="2949584"/>
                </a:cubicBezTo>
                <a:cubicBezTo>
                  <a:pt x="6821179" y="3212045"/>
                  <a:pt x="6923689" y="3855505"/>
                  <a:pt x="6674736" y="4422766"/>
                </a:cubicBezTo>
                <a:cubicBezTo>
                  <a:pt x="6575328" y="4635424"/>
                  <a:pt x="6329416" y="4856355"/>
                  <a:pt x="6134530" y="4903781"/>
                </a:cubicBezTo>
                <a:lnTo>
                  <a:pt x="6097506" y="4909551"/>
                </a:lnTo>
                <a:lnTo>
                  <a:pt x="6054756" y="5016817"/>
                </a:lnTo>
                <a:cubicBezTo>
                  <a:pt x="5478809" y="6376352"/>
                  <a:pt x="4218682" y="7424738"/>
                  <a:pt x="3352800" y="7410450"/>
                </a:cubicBezTo>
                <a:cubicBezTo>
                  <a:pt x="2486918" y="7396163"/>
                  <a:pt x="1360736" y="6426399"/>
                  <a:pt x="799523" y="5059710"/>
                </a:cubicBezTo>
                <a:lnTo>
                  <a:pt x="738130" y="4892092"/>
                </a:lnTo>
                <a:lnTo>
                  <a:pt x="690893" y="4884731"/>
                </a:lnTo>
                <a:cubicBezTo>
                  <a:pt x="496007" y="4837305"/>
                  <a:pt x="250095" y="4616374"/>
                  <a:pt x="150687" y="4403716"/>
                </a:cubicBezTo>
                <a:cubicBezTo>
                  <a:pt x="-98266" y="3836455"/>
                  <a:pt x="4244" y="3192995"/>
                  <a:pt x="150687" y="2930534"/>
                </a:cubicBezTo>
                <a:cubicBezTo>
                  <a:pt x="244273" y="2818317"/>
                  <a:pt x="342492" y="2722675"/>
                  <a:pt x="436548" y="2646152"/>
                </a:cubicBezTo>
                <a:lnTo>
                  <a:pt x="522375" y="2581039"/>
                </a:lnTo>
                <a:lnTo>
                  <a:pt x="543969" y="2473931"/>
                </a:lnTo>
                <a:cubicBezTo>
                  <a:pt x="882058" y="983022"/>
                  <a:pt x="2084958" y="0"/>
                  <a:pt x="3409950" y="0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92">
            <a:extLst>
              <a:ext uri="{FF2B5EF4-FFF2-40B4-BE49-F238E27FC236}">
                <a16:creationId xmlns:a16="http://schemas.microsoft.com/office/drawing/2014/main" id="{FF298EB6-B154-1E44-92BD-D325D5163969}"/>
              </a:ext>
            </a:extLst>
          </p:cNvPr>
          <p:cNvSpPr/>
          <p:nvPr/>
        </p:nvSpPr>
        <p:spPr>
          <a:xfrm>
            <a:off x="607116" y="4774861"/>
            <a:ext cx="315305" cy="158780"/>
          </a:xfrm>
          <a:custGeom>
            <a:avLst/>
            <a:gdLst>
              <a:gd name="connsiteX0" fmla="*/ 0 w 13620364"/>
              <a:gd name="connsiteY0" fmla="*/ 0 h 6310100"/>
              <a:gd name="connsiteX1" fmla="*/ 13620364 w 13620364"/>
              <a:gd name="connsiteY1" fmla="*/ 0 h 6310100"/>
              <a:gd name="connsiteX2" fmla="*/ 13620364 w 13620364"/>
              <a:gd name="connsiteY2" fmla="*/ 6310100 h 6310100"/>
              <a:gd name="connsiteX3" fmla="*/ 0 w 13620364"/>
              <a:gd name="connsiteY3" fmla="*/ 6310100 h 6310100"/>
              <a:gd name="connsiteX4" fmla="*/ 0 w 13620364"/>
              <a:gd name="connsiteY4" fmla="*/ 0 h 6310100"/>
              <a:gd name="connsiteX0" fmla="*/ 0 w 13620364"/>
              <a:gd name="connsiteY0" fmla="*/ 1 h 6310101"/>
              <a:gd name="connsiteX1" fmla="*/ 6914764 w 13620364"/>
              <a:gd name="connsiteY1" fmla="*/ 0 h 6310101"/>
              <a:gd name="connsiteX2" fmla="*/ 13620364 w 13620364"/>
              <a:gd name="connsiteY2" fmla="*/ 1 h 6310101"/>
              <a:gd name="connsiteX3" fmla="*/ 13620364 w 13620364"/>
              <a:gd name="connsiteY3" fmla="*/ 6310101 h 6310101"/>
              <a:gd name="connsiteX4" fmla="*/ 0 w 13620364"/>
              <a:gd name="connsiteY4" fmla="*/ 6310101 h 6310101"/>
              <a:gd name="connsiteX5" fmla="*/ 0 w 13620364"/>
              <a:gd name="connsiteY5" fmla="*/ 1 h 6310101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3620364 w 13620364"/>
              <a:gd name="connsiteY2" fmla="*/ 0 h 6310100"/>
              <a:gd name="connsiteX3" fmla="*/ 13620364 w 13620364"/>
              <a:gd name="connsiteY3" fmla="*/ 6310100 h 6310100"/>
              <a:gd name="connsiteX4" fmla="*/ 0 w 13620364"/>
              <a:gd name="connsiteY4" fmla="*/ 6310100 h 6310100"/>
              <a:gd name="connsiteX5" fmla="*/ 0 w 13620364"/>
              <a:gd name="connsiteY5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0994394 w 13620364"/>
              <a:gd name="connsiteY2" fmla="*/ 18522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9235932 w 13620364"/>
              <a:gd name="connsiteY2" fmla="*/ 234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2108302 w 13620364"/>
              <a:gd name="connsiteY1" fmla="*/ 1547446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0 w 13620364"/>
              <a:gd name="connsiteY7" fmla="*/ 6310100 h 6310100"/>
              <a:gd name="connsiteX8" fmla="*/ 0 w 13620364"/>
              <a:gd name="connsiteY8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9681410 w 13620364"/>
              <a:gd name="connsiteY7" fmla="*/ 6283569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30461"/>
              <a:gd name="connsiteX1" fmla="*/ 4406025 w 13620364"/>
              <a:gd name="connsiteY1" fmla="*/ 46892 h 6330461"/>
              <a:gd name="connsiteX2" fmla="*/ 6774087 w 13620364"/>
              <a:gd name="connsiteY2" fmla="*/ 5017476 h 6330461"/>
              <a:gd name="connsiteX3" fmla="*/ 9235932 w 13620364"/>
              <a:gd name="connsiteY3" fmla="*/ 23446 h 6330461"/>
              <a:gd name="connsiteX4" fmla="*/ 13620364 w 13620364"/>
              <a:gd name="connsiteY4" fmla="*/ 0 h 6330461"/>
              <a:gd name="connsiteX5" fmla="*/ 13620364 w 13620364"/>
              <a:gd name="connsiteY5" fmla="*/ 6310100 h 6330461"/>
              <a:gd name="connsiteX6" fmla="*/ 10830271 w 13620364"/>
              <a:gd name="connsiteY6" fmla="*/ 6307015 h 6330461"/>
              <a:gd name="connsiteX7" fmla="*/ 10220671 w 13620364"/>
              <a:gd name="connsiteY7" fmla="*/ 6330461 h 6330461"/>
              <a:gd name="connsiteX8" fmla="*/ 0 w 13620364"/>
              <a:gd name="connsiteY8" fmla="*/ 6310100 h 6330461"/>
              <a:gd name="connsiteX9" fmla="*/ 0 w 13620364"/>
              <a:gd name="connsiteY9" fmla="*/ 0 h 6330461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7594702 w 13620364"/>
              <a:gd name="connsiteY7" fmla="*/ 6213230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384794 w 13620364"/>
              <a:gd name="connsiteY7" fmla="*/ 6283569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4 w 13620364"/>
              <a:gd name="connsiteY7" fmla="*/ 4032738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783380 w 13620364"/>
              <a:gd name="connsiteY7" fmla="*/ 4056184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8931133 w 13620364"/>
              <a:gd name="connsiteY8" fmla="*/ 5322276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56942"/>
              <a:gd name="connsiteY0" fmla="*/ 0 h 6310100"/>
              <a:gd name="connsiteX1" fmla="*/ 4406025 w 13656942"/>
              <a:gd name="connsiteY1" fmla="*/ 46892 h 6310100"/>
              <a:gd name="connsiteX2" fmla="*/ 6774087 w 13656942"/>
              <a:gd name="connsiteY2" fmla="*/ 5017476 h 6310100"/>
              <a:gd name="connsiteX3" fmla="*/ 9235932 w 13656942"/>
              <a:gd name="connsiteY3" fmla="*/ 23446 h 6310100"/>
              <a:gd name="connsiteX4" fmla="*/ 12213595 w 13656942"/>
              <a:gd name="connsiteY4" fmla="*/ 1430215 h 6310100"/>
              <a:gd name="connsiteX5" fmla="*/ 13620364 w 13656942"/>
              <a:gd name="connsiteY5" fmla="*/ 6310100 h 6310100"/>
              <a:gd name="connsiteX6" fmla="*/ 10877164 w 13656942"/>
              <a:gd name="connsiteY6" fmla="*/ 6307015 h 6310100"/>
              <a:gd name="connsiteX7" fmla="*/ 10877165 w 13656942"/>
              <a:gd name="connsiteY7" fmla="*/ 4103077 h 6310100"/>
              <a:gd name="connsiteX8" fmla="*/ 10197225 w 13656942"/>
              <a:gd name="connsiteY8" fmla="*/ 4267200 h 6310100"/>
              <a:gd name="connsiteX9" fmla="*/ 10173779 w 13656942"/>
              <a:gd name="connsiteY9" fmla="*/ 6307015 h 6310100"/>
              <a:gd name="connsiteX10" fmla="*/ 0 w 13656942"/>
              <a:gd name="connsiteY10" fmla="*/ 6310100 h 6310100"/>
              <a:gd name="connsiteX11" fmla="*/ 0 w 13656942"/>
              <a:gd name="connsiteY11" fmla="*/ 0 h 6310100"/>
              <a:gd name="connsiteX0" fmla="*/ 0 w 13688189"/>
              <a:gd name="connsiteY0" fmla="*/ 0 h 6310100"/>
              <a:gd name="connsiteX1" fmla="*/ 4406025 w 13688189"/>
              <a:gd name="connsiteY1" fmla="*/ 46892 h 6310100"/>
              <a:gd name="connsiteX2" fmla="*/ 6774087 w 13688189"/>
              <a:gd name="connsiteY2" fmla="*/ 5017476 h 6310100"/>
              <a:gd name="connsiteX3" fmla="*/ 9235932 w 13688189"/>
              <a:gd name="connsiteY3" fmla="*/ 23446 h 6310100"/>
              <a:gd name="connsiteX4" fmla="*/ 12213595 w 13688189"/>
              <a:gd name="connsiteY4" fmla="*/ 1430215 h 6310100"/>
              <a:gd name="connsiteX5" fmla="*/ 13620364 w 13688189"/>
              <a:gd name="connsiteY5" fmla="*/ 6310100 h 6310100"/>
              <a:gd name="connsiteX6" fmla="*/ 10877164 w 13688189"/>
              <a:gd name="connsiteY6" fmla="*/ 6307015 h 6310100"/>
              <a:gd name="connsiteX7" fmla="*/ 10877165 w 13688189"/>
              <a:gd name="connsiteY7" fmla="*/ 4103077 h 6310100"/>
              <a:gd name="connsiteX8" fmla="*/ 10197225 w 13688189"/>
              <a:gd name="connsiteY8" fmla="*/ 4267200 h 6310100"/>
              <a:gd name="connsiteX9" fmla="*/ 10173779 w 13688189"/>
              <a:gd name="connsiteY9" fmla="*/ 6307015 h 6310100"/>
              <a:gd name="connsiteX10" fmla="*/ 0 w 13688189"/>
              <a:gd name="connsiteY10" fmla="*/ 6310100 h 6310100"/>
              <a:gd name="connsiteX11" fmla="*/ 0 w 13688189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0 w 13623187"/>
              <a:gd name="connsiteY10" fmla="*/ 6310100 h 6310100"/>
              <a:gd name="connsiteX11" fmla="*/ 0 w 13623187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00671 w 13623187"/>
              <a:gd name="connsiteY10" fmla="*/ 6283569 h 6310100"/>
              <a:gd name="connsiteX11" fmla="*/ 0 w 13623187"/>
              <a:gd name="connsiteY11" fmla="*/ 6310100 h 6310100"/>
              <a:gd name="connsiteX12" fmla="*/ 0 w 13623187"/>
              <a:gd name="connsiteY12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4 w 13623187"/>
              <a:gd name="connsiteY10" fmla="*/ 6283569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47564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4570148 w 13623187"/>
              <a:gd name="connsiteY10" fmla="*/ 4759569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27501 w 13623187"/>
              <a:gd name="connsiteY10" fmla="*/ 4243753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5976918 w 13623187"/>
              <a:gd name="connsiteY10" fmla="*/ 5040922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5 w 13623187"/>
              <a:gd name="connsiteY10" fmla="*/ 6236676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53906"/>
              <a:gd name="connsiteX1" fmla="*/ 4406025 w 13623187"/>
              <a:gd name="connsiteY1" fmla="*/ 46892 h 6353906"/>
              <a:gd name="connsiteX2" fmla="*/ 6774087 w 13623187"/>
              <a:gd name="connsiteY2" fmla="*/ 5017476 h 6353906"/>
              <a:gd name="connsiteX3" fmla="*/ 9235932 w 13623187"/>
              <a:gd name="connsiteY3" fmla="*/ 23446 h 6353906"/>
              <a:gd name="connsiteX4" fmla="*/ 12213595 w 13623187"/>
              <a:gd name="connsiteY4" fmla="*/ 1430215 h 6353906"/>
              <a:gd name="connsiteX5" fmla="*/ 13620364 w 13623187"/>
              <a:gd name="connsiteY5" fmla="*/ 6310100 h 6353906"/>
              <a:gd name="connsiteX6" fmla="*/ 10877164 w 13623187"/>
              <a:gd name="connsiteY6" fmla="*/ 6307015 h 6353906"/>
              <a:gd name="connsiteX7" fmla="*/ 10877165 w 13623187"/>
              <a:gd name="connsiteY7" fmla="*/ 4103077 h 6353906"/>
              <a:gd name="connsiteX8" fmla="*/ 10197225 w 13623187"/>
              <a:gd name="connsiteY8" fmla="*/ 4267200 h 6353906"/>
              <a:gd name="connsiteX9" fmla="*/ 10173779 w 13623187"/>
              <a:gd name="connsiteY9" fmla="*/ 6307015 h 6353906"/>
              <a:gd name="connsiteX10" fmla="*/ 3374395 w 13623187"/>
              <a:gd name="connsiteY10" fmla="*/ 6353906 h 6353906"/>
              <a:gd name="connsiteX11" fmla="*/ 3327501 w 13623187"/>
              <a:gd name="connsiteY11" fmla="*/ 4243753 h 6353906"/>
              <a:gd name="connsiteX12" fmla="*/ 2647564 w 13623187"/>
              <a:gd name="connsiteY12" fmla="*/ 4220308 h 6353906"/>
              <a:gd name="connsiteX13" fmla="*/ 2647564 w 13623187"/>
              <a:gd name="connsiteY13" fmla="*/ 6283569 h 6353906"/>
              <a:gd name="connsiteX14" fmla="*/ 0 w 13623187"/>
              <a:gd name="connsiteY14" fmla="*/ 6310100 h 6353906"/>
              <a:gd name="connsiteX15" fmla="*/ 0 w 13623187"/>
              <a:gd name="connsiteY15" fmla="*/ 0 h 6353906"/>
              <a:gd name="connsiteX0" fmla="*/ 0 w 13623187"/>
              <a:gd name="connsiteY0" fmla="*/ 0 h 6377352"/>
              <a:gd name="connsiteX1" fmla="*/ 4406025 w 13623187"/>
              <a:gd name="connsiteY1" fmla="*/ 46892 h 6377352"/>
              <a:gd name="connsiteX2" fmla="*/ 6774087 w 13623187"/>
              <a:gd name="connsiteY2" fmla="*/ 5017476 h 6377352"/>
              <a:gd name="connsiteX3" fmla="*/ 9235932 w 13623187"/>
              <a:gd name="connsiteY3" fmla="*/ 23446 h 6377352"/>
              <a:gd name="connsiteX4" fmla="*/ 12213595 w 13623187"/>
              <a:gd name="connsiteY4" fmla="*/ 1430215 h 6377352"/>
              <a:gd name="connsiteX5" fmla="*/ 13620364 w 13623187"/>
              <a:gd name="connsiteY5" fmla="*/ 6310100 h 6377352"/>
              <a:gd name="connsiteX6" fmla="*/ 10877164 w 13623187"/>
              <a:gd name="connsiteY6" fmla="*/ 6307015 h 6377352"/>
              <a:gd name="connsiteX7" fmla="*/ 10877165 w 13623187"/>
              <a:gd name="connsiteY7" fmla="*/ 4103077 h 6377352"/>
              <a:gd name="connsiteX8" fmla="*/ 10197225 w 13623187"/>
              <a:gd name="connsiteY8" fmla="*/ 4267200 h 6377352"/>
              <a:gd name="connsiteX9" fmla="*/ 10173779 w 13623187"/>
              <a:gd name="connsiteY9" fmla="*/ 6307015 h 6377352"/>
              <a:gd name="connsiteX10" fmla="*/ 3350949 w 13623187"/>
              <a:gd name="connsiteY10" fmla="*/ 6377352 h 6377352"/>
              <a:gd name="connsiteX11" fmla="*/ 3327501 w 13623187"/>
              <a:gd name="connsiteY11" fmla="*/ 4243753 h 6377352"/>
              <a:gd name="connsiteX12" fmla="*/ 2647564 w 13623187"/>
              <a:gd name="connsiteY12" fmla="*/ 4220308 h 6377352"/>
              <a:gd name="connsiteX13" fmla="*/ 2647564 w 13623187"/>
              <a:gd name="connsiteY13" fmla="*/ 6283569 h 6377352"/>
              <a:gd name="connsiteX14" fmla="*/ 0 w 13623187"/>
              <a:gd name="connsiteY14" fmla="*/ 6310100 h 6377352"/>
              <a:gd name="connsiteX15" fmla="*/ 0 w 13623187"/>
              <a:gd name="connsiteY15" fmla="*/ 0 h 6377352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327501 w 13623187"/>
              <a:gd name="connsiteY11" fmla="*/ 4243753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85552 h 6323089"/>
              <a:gd name="connsiteX1" fmla="*/ 4406025 w 13623187"/>
              <a:gd name="connsiteY1" fmla="*/ 39521 h 6323089"/>
              <a:gd name="connsiteX2" fmla="*/ 6774087 w 13623187"/>
              <a:gd name="connsiteY2" fmla="*/ 5010105 h 6323089"/>
              <a:gd name="connsiteX3" fmla="*/ 9235932 w 13623187"/>
              <a:gd name="connsiteY3" fmla="*/ 16075 h 6323089"/>
              <a:gd name="connsiteX4" fmla="*/ 12213595 w 13623187"/>
              <a:gd name="connsiteY4" fmla="*/ 1422844 h 6323089"/>
              <a:gd name="connsiteX5" fmla="*/ 13620364 w 13623187"/>
              <a:gd name="connsiteY5" fmla="*/ 6302729 h 6323089"/>
              <a:gd name="connsiteX6" fmla="*/ 10877164 w 13623187"/>
              <a:gd name="connsiteY6" fmla="*/ 6299644 h 6323089"/>
              <a:gd name="connsiteX7" fmla="*/ 10877165 w 13623187"/>
              <a:gd name="connsiteY7" fmla="*/ 4095706 h 6323089"/>
              <a:gd name="connsiteX8" fmla="*/ 10197225 w 13623187"/>
              <a:gd name="connsiteY8" fmla="*/ 4259829 h 6323089"/>
              <a:gd name="connsiteX9" fmla="*/ 10173779 w 13623187"/>
              <a:gd name="connsiteY9" fmla="*/ 6299644 h 6323089"/>
              <a:gd name="connsiteX10" fmla="*/ 3397841 w 13623187"/>
              <a:gd name="connsiteY10" fmla="*/ 6323089 h 6323089"/>
              <a:gd name="connsiteX11" fmla="*/ 3421286 w 13623187"/>
              <a:gd name="connsiteY11" fmla="*/ 4212936 h 6323089"/>
              <a:gd name="connsiteX12" fmla="*/ 2647564 w 13623187"/>
              <a:gd name="connsiteY12" fmla="*/ 4212937 h 6323089"/>
              <a:gd name="connsiteX13" fmla="*/ 2647564 w 13623187"/>
              <a:gd name="connsiteY13" fmla="*/ 6276198 h 6323089"/>
              <a:gd name="connsiteX14" fmla="*/ 0 w 13623187"/>
              <a:gd name="connsiteY14" fmla="*/ 6302729 h 6323089"/>
              <a:gd name="connsiteX15" fmla="*/ 914400 w 13623187"/>
              <a:gd name="connsiteY15" fmla="*/ 1985552 h 6323089"/>
              <a:gd name="connsiteX0" fmla="*/ 937847 w 13646634"/>
              <a:gd name="connsiteY0" fmla="*/ 1985552 h 6323089"/>
              <a:gd name="connsiteX1" fmla="*/ 4429472 w 13646634"/>
              <a:gd name="connsiteY1" fmla="*/ 39521 h 6323089"/>
              <a:gd name="connsiteX2" fmla="*/ 6797534 w 13646634"/>
              <a:gd name="connsiteY2" fmla="*/ 5010105 h 6323089"/>
              <a:gd name="connsiteX3" fmla="*/ 9259379 w 13646634"/>
              <a:gd name="connsiteY3" fmla="*/ 16075 h 6323089"/>
              <a:gd name="connsiteX4" fmla="*/ 12237042 w 13646634"/>
              <a:gd name="connsiteY4" fmla="*/ 1422844 h 6323089"/>
              <a:gd name="connsiteX5" fmla="*/ 13643811 w 13646634"/>
              <a:gd name="connsiteY5" fmla="*/ 6302729 h 6323089"/>
              <a:gd name="connsiteX6" fmla="*/ 10900611 w 13646634"/>
              <a:gd name="connsiteY6" fmla="*/ 6299644 h 6323089"/>
              <a:gd name="connsiteX7" fmla="*/ 10900612 w 13646634"/>
              <a:gd name="connsiteY7" fmla="*/ 4095706 h 6323089"/>
              <a:gd name="connsiteX8" fmla="*/ 10220672 w 13646634"/>
              <a:gd name="connsiteY8" fmla="*/ 4259829 h 6323089"/>
              <a:gd name="connsiteX9" fmla="*/ 10197226 w 13646634"/>
              <a:gd name="connsiteY9" fmla="*/ 6299644 h 6323089"/>
              <a:gd name="connsiteX10" fmla="*/ 3421288 w 13646634"/>
              <a:gd name="connsiteY10" fmla="*/ 6323089 h 6323089"/>
              <a:gd name="connsiteX11" fmla="*/ 3444733 w 13646634"/>
              <a:gd name="connsiteY11" fmla="*/ 4212936 h 6323089"/>
              <a:gd name="connsiteX12" fmla="*/ 2671011 w 13646634"/>
              <a:gd name="connsiteY12" fmla="*/ 4212937 h 6323089"/>
              <a:gd name="connsiteX13" fmla="*/ 2671011 w 13646634"/>
              <a:gd name="connsiteY13" fmla="*/ 6276198 h 6323089"/>
              <a:gd name="connsiteX14" fmla="*/ 0 w 13646634"/>
              <a:gd name="connsiteY14" fmla="*/ 6232390 h 6323089"/>
              <a:gd name="connsiteX15" fmla="*/ 937847 w 13646634"/>
              <a:gd name="connsiteY15" fmla="*/ 1985552 h 6323089"/>
              <a:gd name="connsiteX0" fmla="*/ 867509 w 13576296"/>
              <a:gd name="connsiteY0" fmla="*/ 1985552 h 6323089"/>
              <a:gd name="connsiteX1" fmla="*/ 4359134 w 13576296"/>
              <a:gd name="connsiteY1" fmla="*/ 39521 h 6323089"/>
              <a:gd name="connsiteX2" fmla="*/ 6727196 w 13576296"/>
              <a:gd name="connsiteY2" fmla="*/ 5010105 h 6323089"/>
              <a:gd name="connsiteX3" fmla="*/ 9189041 w 13576296"/>
              <a:gd name="connsiteY3" fmla="*/ 16075 h 6323089"/>
              <a:gd name="connsiteX4" fmla="*/ 12166704 w 13576296"/>
              <a:gd name="connsiteY4" fmla="*/ 1422844 h 6323089"/>
              <a:gd name="connsiteX5" fmla="*/ 13573473 w 13576296"/>
              <a:gd name="connsiteY5" fmla="*/ 6302729 h 6323089"/>
              <a:gd name="connsiteX6" fmla="*/ 10830273 w 13576296"/>
              <a:gd name="connsiteY6" fmla="*/ 6299644 h 6323089"/>
              <a:gd name="connsiteX7" fmla="*/ 10830274 w 13576296"/>
              <a:gd name="connsiteY7" fmla="*/ 4095706 h 6323089"/>
              <a:gd name="connsiteX8" fmla="*/ 10150334 w 13576296"/>
              <a:gd name="connsiteY8" fmla="*/ 4259829 h 6323089"/>
              <a:gd name="connsiteX9" fmla="*/ 10126888 w 13576296"/>
              <a:gd name="connsiteY9" fmla="*/ 6299644 h 6323089"/>
              <a:gd name="connsiteX10" fmla="*/ 3350950 w 13576296"/>
              <a:gd name="connsiteY10" fmla="*/ 6323089 h 6323089"/>
              <a:gd name="connsiteX11" fmla="*/ 3374395 w 13576296"/>
              <a:gd name="connsiteY11" fmla="*/ 4212936 h 6323089"/>
              <a:gd name="connsiteX12" fmla="*/ 2600673 w 13576296"/>
              <a:gd name="connsiteY12" fmla="*/ 4212937 h 6323089"/>
              <a:gd name="connsiteX13" fmla="*/ 2600673 w 13576296"/>
              <a:gd name="connsiteY13" fmla="*/ 6276198 h 6323089"/>
              <a:gd name="connsiteX14" fmla="*/ 0 w 13576296"/>
              <a:gd name="connsiteY14" fmla="*/ 6302729 h 6323089"/>
              <a:gd name="connsiteX15" fmla="*/ 867509 w 13576296"/>
              <a:gd name="connsiteY15" fmla="*/ 1985552 h 6323089"/>
              <a:gd name="connsiteX0" fmla="*/ 875123 w 13583910"/>
              <a:gd name="connsiteY0" fmla="*/ 1985552 h 6323089"/>
              <a:gd name="connsiteX1" fmla="*/ 4366748 w 13583910"/>
              <a:gd name="connsiteY1" fmla="*/ 39521 h 6323089"/>
              <a:gd name="connsiteX2" fmla="*/ 6734810 w 13583910"/>
              <a:gd name="connsiteY2" fmla="*/ 5010105 h 6323089"/>
              <a:gd name="connsiteX3" fmla="*/ 9196655 w 13583910"/>
              <a:gd name="connsiteY3" fmla="*/ 16075 h 6323089"/>
              <a:gd name="connsiteX4" fmla="*/ 12174318 w 13583910"/>
              <a:gd name="connsiteY4" fmla="*/ 1422844 h 6323089"/>
              <a:gd name="connsiteX5" fmla="*/ 13581087 w 13583910"/>
              <a:gd name="connsiteY5" fmla="*/ 6302729 h 6323089"/>
              <a:gd name="connsiteX6" fmla="*/ 10837887 w 13583910"/>
              <a:gd name="connsiteY6" fmla="*/ 6299644 h 6323089"/>
              <a:gd name="connsiteX7" fmla="*/ 10837888 w 13583910"/>
              <a:gd name="connsiteY7" fmla="*/ 4095706 h 6323089"/>
              <a:gd name="connsiteX8" fmla="*/ 10157948 w 13583910"/>
              <a:gd name="connsiteY8" fmla="*/ 4259829 h 6323089"/>
              <a:gd name="connsiteX9" fmla="*/ 10134502 w 13583910"/>
              <a:gd name="connsiteY9" fmla="*/ 6299644 h 6323089"/>
              <a:gd name="connsiteX10" fmla="*/ 3358564 w 13583910"/>
              <a:gd name="connsiteY10" fmla="*/ 6323089 h 6323089"/>
              <a:gd name="connsiteX11" fmla="*/ 3382009 w 13583910"/>
              <a:gd name="connsiteY11" fmla="*/ 4212936 h 6323089"/>
              <a:gd name="connsiteX12" fmla="*/ 2608287 w 13583910"/>
              <a:gd name="connsiteY12" fmla="*/ 4212937 h 6323089"/>
              <a:gd name="connsiteX13" fmla="*/ 2608287 w 13583910"/>
              <a:gd name="connsiteY13" fmla="*/ 6276198 h 6323089"/>
              <a:gd name="connsiteX14" fmla="*/ 7614 w 13583910"/>
              <a:gd name="connsiteY14" fmla="*/ 6302729 h 6323089"/>
              <a:gd name="connsiteX15" fmla="*/ 875123 w 13583910"/>
              <a:gd name="connsiteY15" fmla="*/ 1985552 h 6323089"/>
              <a:gd name="connsiteX0" fmla="*/ 1154365 w 13581798"/>
              <a:gd name="connsiteY0" fmla="*/ 1654535 h 6343764"/>
              <a:gd name="connsiteX1" fmla="*/ 4364636 w 13581798"/>
              <a:gd name="connsiteY1" fmla="*/ 60196 h 6343764"/>
              <a:gd name="connsiteX2" fmla="*/ 6732698 w 13581798"/>
              <a:gd name="connsiteY2" fmla="*/ 5030780 h 6343764"/>
              <a:gd name="connsiteX3" fmla="*/ 9194543 w 13581798"/>
              <a:gd name="connsiteY3" fmla="*/ 36750 h 6343764"/>
              <a:gd name="connsiteX4" fmla="*/ 12172206 w 13581798"/>
              <a:gd name="connsiteY4" fmla="*/ 1443519 h 6343764"/>
              <a:gd name="connsiteX5" fmla="*/ 13578975 w 13581798"/>
              <a:gd name="connsiteY5" fmla="*/ 6323404 h 6343764"/>
              <a:gd name="connsiteX6" fmla="*/ 10835775 w 13581798"/>
              <a:gd name="connsiteY6" fmla="*/ 6320319 h 6343764"/>
              <a:gd name="connsiteX7" fmla="*/ 10835776 w 13581798"/>
              <a:gd name="connsiteY7" fmla="*/ 4116381 h 6343764"/>
              <a:gd name="connsiteX8" fmla="*/ 10155836 w 13581798"/>
              <a:gd name="connsiteY8" fmla="*/ 4280504 h 6343764"/>
              <a:gd name="connsiteX9" fmla="*/ 10132390 w 13581798"/>
              <a:gd name="connsiteY9" fmla="*/ 6320319 h 6343764"/>
              <a:gd name="connsiteX10" fmla="*/ 3356452 w 13581798"/>
              <a:gd name="connsiteY10" fmla="*/ 6343764 h 6343764"/>
              <a:gd name="connsiteX11" fmla="*/ 3379897 w 13581798"/>
              <a:gd name="connsiteY11" fmla="*/ 4233611 h 6343764"/>
              <a:gd name="connsiteX12" fmla="*/ 2606175 w 13581798"/>
              <a:gd name="connsiteY12" fmla="*/ 4233612 h 6343764"/>
              <a:gd name="connsiteX13" fmla="*/ 2606175 w 13581798"/>
              <a:gd name="connsiteY13" fmla="*/ 6296873 h 6343764"/>
              <a:gd name="connsiteX14" fmla="*/ 5502 w 13581798"/>
              <a:gd name="connsiteY14" fmla="*/ 6323404 h 6343764"/>
              <a:gd name="connsiteX15" fmla="*/ 1154365 w 13581798"/>
              <a:gd name="connsiteY15" fmla="*/ 1654535 h 6343764"/>
              <a:gd name="connsiteX0" fmla="*/ 1154012 w 13581445"/>
              <a:gd name="connsiteY0" fmla="*/ 1654535 h 6343764"/>
              <a:gd name="connsiteX1" fmla="*/ 4364283 w 13581445"/>
              <a:gd name="connsiteY1" fmla="*/ 60196 h 6343764"/>
              <a:gd name="connsiteX2" fmla="*/ 6732345 w 13581445"/>
              <a:gd name="connsiteY2" fmla="*/ 5030780 h 6343764"/>
              <a:gd name="connsiteX3" fmla="*/ 9194190 w 13581445"/>
              <a:gd name="connsiteY3" fmla="*/ 36750 h 6343764"/>
              <a:gd name="connsiteX4" fmla="*/ 12171853 w 13581445"/>
              <a:gd name="connsiteY4" fmla="*/ 1443519 h 6343764"/>
              <a:gd name="connsiteX5" fmla="*/ 13578622 w 13581445"/>
              <a:gd name="connsiteY5" fmla="*/ 6323404 h 6343764"/>
              <a:gd name="connsiteX6" fmla="*/ 10835422 w 13581445"/>
              <a:gd name="connsiteY6" fmla="*/ 6320319 h 6343764"/>
              <a:gd name="connsiteX7" fmla="*/ 10835423 w 13581445"/>
              <a:gd name="connsiteY7" fmla="*/ 4116381 h 6343764"/>
              <a:gd name="connsiteX8" fmla="*/ 10155483 w 13581445"/>
              <a:gd name="connsiteY8" fmla="*/ 4280504 h 6343764"/>
              <a:gd name="connsiteX9" fmla="*/ 10132037 w 13581445"/>
              <a:gd name="connsiteY9" fmla="*/ 6320319 h 6343764"/>
              <a:gd name="connsiteX10" fmla="*/ 3356099 w 13581445"/>
              <a:gd name="connsiteY10" fmla="*/ 6343764 h 6343764"/>
              <a:gd name="connsiteX11" fmla="*/ 3379544 w 13581445"/>
              <a:gd name="connsiteY11" fmla="*/ 4233611 h 6343764"/>
              <a:gd name="connsiteX12" fmla="*/ 2605822 w 13581445"/>
              <a:gd name="connsiteY12" fmla="*/ 4233612 h 6343764"/>
              <a:gd name="connsiteX13" fmla="*/ 2605822 w 13581445"/>
              <a:gd name="connsiteY13" fmla="*/ 6296873 h 6343764"/>
              <a:gd name="connsiteX14" fmla="*/ 5149 w 13581445"/>
              <a:gd name="connsiteY14" fmla="*/ 6323404 h 6343764"/>
              <a:gd name="connsiteX15" fmla="*/ 1154012 w 13581445"/>
              <a:gd name="connsiteY15" fmla="*/ 1654535 h 6343764"/>
              <a:gd name="connsiteX0" fmla="*/ 1227606 w 13655039"/>
              <a:gd name="connsiteY0" fmla="*/ 1654535 h 6343764"/>
              <a:gd name="connsiteX1" fmla="*/ 4437877 w 13655039"/>
              <a:gd name="connsiteY1" fmla="*/ 60196 h 6343764"/>
              <a:gd name="connsiteX2" fmla="*/ 6805939 w 13655039"/>
              <a:gd name="connsiteY2" fmla="*/ 5030780 h 6343764"/>
              <a:gd name="connsiteX3" fmla="*/ 9267784 w 13655039"/>
              <a:gd name="connsiteY3" fmla="*/ 36750 h 6343764"/>
              <a:gd name="connsiteX4" fmla="*/ 12245447 w 13655039"/>
              <a:gd name="connsiteY4" fmla="*/ 1443519 h 6343764"/>
              <a:gd name="connsiteX5" fmla="*/ 13652216 w 13655039"/>
              <a:gd name="connsiteY5" fmla="*/ 6323404 h 6343764"/>
              <a:gd name="connsiteX6" fmla="*/ 10909016 w 13655039"/>
              <a:gd name="connsiteY6" fmla="*/ 6320319 h 6343764"/>
              <a:gd name="connsiteX7" fmla="*/ 10909017 w 13655039"/>
              <a:gd name="connsiteY7" fmla="*/ 4116381 h 6343764"/>
              <a:gd name="connsiteX8" fmla="*/ 10229077 w 13655039"/>
              <a:gd name="connsiteY8" fmla="*/ 4280504 h 6343764"/>
              <a:gd name="connsiteX9" fmla="*/ 10205631 w 13655039"/>
              <a:gd name="connsiteY9" fmla="*/ 6320319 h 6343764"/>
              <a:gd name="connsiteX10" fmla="*/ 3429693 w 13655039"/>
              <a:gd name="connsiteY10" fmla="*/ 6343764 h 6343764"/>
              <a:gd name="connsiteX11" fmla="*/ 3453138 w 13655039"/>
              <a:gd name="connsiteY11" fmla="*/ 4233611 h 6343764"/>
              <a:gd name="connsiteX12" fmla="*/ 2679416 w 13655039"/>
              <a:gd name="connsiteY12" fmla="*/ 4233612 h 6343764"/>
              <a:gd name="connsiteX13" fmla="*/ 2679416 w 13655039"/>
              <a:gd name="connsiteY13" fmla="*/ 6296873 h 6343764"/>
              <a:gd name="connsiteX14" fmla="*/ 78743 w 13655039"/>
              <a:gd name="connsiteY14" fmla="*/ 6323404 h 6343764"/>
              <a:gd name="connsiteX15" fmla="*/ 1227606 w 13655039"/>
              <a:gd name="connsiteY15" fmla="*/ 1654535 h 6343764"/>
              <a:gd name="connsiteX0" fmla="*/ 1227606 w 13655039"/>
              <a:gd name="connsiteY0" fmla="*/ 1626092 h 6315321"/>
              <a:gd name="connsiteX1" fmla="*/ 4437877 w 13655039"/>
              <a:gd name="connsiteY1" fmla="*/ 31753 h 6315321"/>
              <a:gd name="connsiteX2" fmla="*/ 6805939 w 13655039"/>
              <a:gd name="connsiteY2" fmla="*/ 5002337 h 6315321"/>
              <a:gd name="connsiteX3" fmla="*/ 9267784 w 13655039"/>
              <a:gd name="connsiteY3" fmla="*/ 8307 h 6315321"/>
              <a:gd name="connsiteX4" fmla="*/ 12245447 w 13655039"/>
              <a:gd name="connsiteY4" fmla="*/ 1415076 h 6315321"/>
              <a:gd name="connsiteX5" fmla="*/ 13652216 w 13655039"/>
              <a:gd name="connsiteY5" fmla="*/ 6294961 h 6315321"/>
              <a:gd name="connsiteX6" fmla="*/ 10909016 w 13655039"/>
              <a:gd name="connsiteY6" fmla="*/ 6291876 h 6315321"/>
              <a:gd name="connsiteX7" fmla="*/ 10909017 w 13655039"/>
              <a:gd name="connsiteY7" fmla="*/ 4087938 h 6315321"/>
              <a:gd name="connsiteX8" fmla="*/ 10229077 w 13655039"/>
              <a:gd name="connsiteY8" fmla="*/ 4252061 h 6315321"/>
              <a:gd name="connsiteX9" fmla="*/ 10205631 w 13655039"/>
              <a:gd name="connsiteY9" fmla="*/ 6291876 h 6315321"/>
              <a:gd name="connsiteX10" fmla="*/ 3429693 w 13655039"/>
              <a:gd name="connsiteY10" fmla="*/ 6315321 h 6315321"/>
              <a:gd name="connsiteX11" fmla="*/ 3453138 w 13655039"/>
              <a:gd name="connsiteY11" fmla="*/ 4205168 h 6315321"/>
              <a:gd name="connsiteX12" fmla="*/ 2679416 w 13655039"/>
              <a:gd name="connsiteY12" fmla="*/ 4205169 h 6315321"/>
              <a:gd name="connsiteX13" fmla="*/ 2679416 w 13655039"/>
              <a:gd name="connsiteY13" fmla="*/ 6268430 h 6315321"/>
              <a:gd name="connsiteX14" fmla="*/ 78743 w 13655039"/>
              <a:gd name="connsiteY14" fmla="*/ 6294961 h 6315321"/>
              <a:gd name="connsiteX15" fmla="*/ 1227606 w 13655039"/>
              <a:gd name="connsiteY15" fmla="*/ 1626092 h 6315321"/>
              <a:gd name="connsiteX0" fmla="*/ 1227606 w 13655039"/>
              <a:gd name="connsiteY0" fmla="*/ 1618416 h 6307645"/>
              <a:gd name="connsiteX1" fmla="*/ 4437877 w 13655039"/>
              <a:gd name="connsiteY1" fmla="*/ 24077 h 6307645"/>
              <a:gd name="connsiteX2" fmla="*/ 6805939 w 13655039"/>
              <a:gd name="connsiteY2" fmla="*/ 4994661 h 6307645"/>
              <a:gd name="connsiteX3" fmla="*/ 9267784 w 13655039"/>
              <a:gd name="connsiteY3" fmla="*/ 631 h 6307645"/>
              <a:gd name="connsiteX4" fmla="*/ 12245447 w 13655039"/>
              <a:gd name="connsiteY4" fmla="*/ 1407400 h 6307645"/>
              <a:gd name="connsiteX5" fmla="*/ 13652216 w 13655039"/>
              <a:gd name="connsiteY5" fmla="*/ 6287285 h 6307645"/>
              <a:gd name="connsiteX6" fmla="*/ 10909016 w 13655039"/>
              <a:gd name="connsiteY6" fmla="*/ 6284200 h 6307645"/>
              <a:gd name="connsiteX7" fmla="*/ 10909017 w 13655039"/>
              <a:gd name="connsiteY7" fmla="*/ 4080262 h 6307645"/>
              <a:gd name="connsiteX8" fmla="*/ 10229077 w 13655039"/>
              <a:gd name="connsiteY8" fmla="*/ 4244385 h 6307645"/>
              <a:gd name="connsiteX9" fmla="*/ 10205631 w 13655039"/>
              <a:gd name="connsiteY9" fmla="*/ 6284200 h 6307645"/>
              <a:gd name="connsiteX10" fmla="*/ 3429693 w 13655039"/>
              <a:gd name="connsiteY10" fmla="*/ 6307645 h 6307645"/>
              <a:gd name="connsiteX11" fmla="*/ 3453138 w 13655039"/>
              <a:gd name="connsiteY11" fmla="*/ 4197492 h 6307645"/>
              <a:gd name="connsiteX12" fmla="*/ 2679416 w 13655039"/>
              <a:gd name="connsiteY12" fmla="*/ 4197493 h 6307645"/>
              <a:gd name="connsiteX13" fmla="*/ 2679416 w 13655039"/>
              <a:gd name="connsiteY13" fmla="*/ 6260754 h 6307645"/>
              <a:gd name="connsiteX14" fmla="*/ 78743 w 13655039"/>
              <a:gd name="connsiteY14" fmla="*/ 6287285 h 6307645"/>
              <a:gd name="connsiteX15" fmla="*/ 1227606 w 1365503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7333287 w 13663209"/>
              <a:gd name="connsiteY10" fmla="*/ 6263952 h 6307645"/>
              <a:gd name="connsiteX11" fmla="*/ 3437863 w 13663209"/>
              <a:gd name="connsiteY11" fmla="*/ 6307645 h 6307645"/>
              <a:gd name="connsiteX12" fmla="*/ 3461308 w 13663209"/>
              <a:gd name="connsiteY12" fmla="*/ 4197492 h 6307645"/>
              <a:gd name="connsiteX13" fmla="*/ 2687586 w 13663209"/>
              <a:gd name="connsiteY13" fmla="*/ 4197493 h 6307645"/>
              <a:gd name="connsiteX14" fmla="*/ 2687586 w 13663209"/>
              <a:gd name="connsiteY14" fmla="*/ 6260754 h 6307645"/>
              <a:gd name="connsiteX15" fmla="*/ 86913 w 13663209"/>
              <a:gd name="connsiteY15" fmla="*/ 6287285 h 6307645"/>
              <a:gd name="connsiteX16" fmla="*/ 1235776 w 13663209"/>
              <a:gd name="connsiteY16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7333287 w 13663209"/>
              <a:gd name="connsiteY9" fmla="*/ 6263952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7333287 w 13663209"/>
              <a:gd name="connsiteY8" fmla="*/ 6263952 h 6307645"/>
              <a:gd name="connsiteX9" fmla="*/ 3437863 w 13663209"/>
              <a:gd name="connsiteY9" fmla="*/ 6307645 h 6307645"/>
              <a:gd name="connsiteX10" fmla="*/ 3461308 w 13663209"/>
              <a:gd name="connsiteY10" fmla="*/ 4197492 h 6307645"/>
              <a:gd name="connsiteX11" fmla="*/ 2687586 w 13663209"/>
              <a:gd name="connsiteY11" fmla="*/ 4197493 h 6307645"/>
              <a:gd name="connsiteX12" fmla="*/ 2687586 w 13663209"/>
              <a:gd name="connsiteY12" fmla="*/ 6260754 h 6307645"/>
              <a:gd name="connsiteX13" fmla="*/ 86913 w 13663209"/>
              <a:gd name="connsiteY13" fmla="*/ 6287285 h 6307645"/>
              <a:gd name="connsiteX14" fmla="*/ 1235776 w 13663209"/>
              <a:gd name="connsiteY14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7333287 w 13663209"/>
              <a:gd name="connsiteY7" fmla="*/ 6263952 h 6307645"/>
              <a:gd name="connsiteX8" fmla="*/ 3437863 w 13663209"/>
              <a:gd name="connsiteY8" fmla="*/ 6307645 h 6307645"/>
              <a:gd name="connsiteX9" fmla="*/ 3461308 w 13663209"/>
              <a:gd name="connsiteY9" fmla="*/ 4197492 h 6307645"/>
              <a:gd name="connsiteX10" fmla="*/ 2687586 w 13663209"/>
              <a:gd name="connsiteY10" fmla="*/ 4197493 h 6307645"/>
              <a:gd name="connsiteX11" fmla="*/ 2687586 w 13663209"/>
              <a:gd name="connsiteY11" fmla="*/ 6260754 h 6307645"/>
              <a:gd name="connsiteX12" fmla="*/ 86913 w 13663209"/>
              <a:gd name="connsiteY12" fmla="*/ 6287285 h 6307645"/>
              <a:gd name="connsiteX13" fmla="*/ 1235776 w 13663209"/>
              <a:gd name="connsiteY13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7333287 w 13663209"/>
              <a:gd name="connsiteY6" fmla="*/ 6263952 h 6307645"/>
              <a:gd name="connsiteX7" fmla="*/ 3437863 w 13663209"/>
              <a:gd name="connsiteY7" fmla="*/ 6307645 h 6307645"/>
              <a:gd name="connsiteX8" fmla="*/ 3461308 w 13663209"/>
              <a:gd name="connsiteY8" fmla="*/ 4197492 h 6307645"/>
              <a:gd name="connsiteX9" fmla="*/ 2687586 w 13663209"/>
              <a:gd name="connsiteY9" fmla="*/ 4197493 h 6307645"/>
              <a:gd name="connsiteX10" fmla="*/ 2687586 w 13663209"/>
              <a:gd name="connsiteY10" fmla="*/ 6260754 h 6307645"/>
              <a:gd name="connsiteX11" fmla="*/ 86913 w 13663209"/>
              <a:gd name="connsiteY11" fmla="*/ 6287285 h 6307645"/>
              <a:gd name="connsiteX12" fmla="*/ 1235776 w 13663209"/>
              <a:gd name="connsiteY12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333287 w 12253617"/>
              <a:gd name="connsiteY5" fmla="*/ 6263952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418397 w 12253617"/>
              <a:gd name="connsiteY5" fmla="*/ 6307645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418397 w 12253617"/>
              <a:gd name="connsiteY5" fmla="*/ 6307645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27152 h 6316381"/>
              <a:gd name="connsiteX1" fmla="*/ 4446047 w 12253617"/>
              <a:gd name="connsiteY1" fmla="*/ 32813 h 6316381"/>
              <a:gd name="connsiteX2" fmla="*/ 6814109 w 12253617"/>
              <a:gd name="connsiteY2" fmla="*/ 5003397 h 6316381"/>
              <a:gd name="connsiteX3" fmla="*/ 9275954 w 12253617"/>
              <a:gd name="connsiteY3" fmla="*/ 9367 h 6316381"/>
              <a:gd name="connsiteX4" fmla="*/ 12253617 w 12253617"/>
              <a:gd name="connsiteY4" fmla="*/ 1416136 h 6316381"/>
              <a:gd name="connsiteX5" fmla="*/ 7418397 w 12253617"/>
              <a:gd name="connsiteY5" fmla="*/ 6316381 h 6316381"/>
              <a:gd name="connsiteX6" fmla="*/ 3437863 w 12253617"/>
              <a:gd name="connsiteY6" fmla="*/ 6316381 h 6316381"/>
              <a:gd name="connsiteX7" fmla="*/ 3461308 w 12253617"/>
              <a:gd name="connsiteY7" fmla="*/ 4206228 h 6316381"/>
              <a:gd name="connsiteX8" fmla="*/ 2687586 w 12253617"/>
              <a:gd name="connsiteY8" fmla="*/ 4206229 h 6316381"/>
              <a:gd name="connsiteX9" fmla="*/ 2687586 w 12253617"/>
              <a:gd name="connsiteY9" fmla="*/ 6269490 h 6316381"/>
              <a:gd name="connsiteX10" fmla="*/ 86913 w 12253617"/>
              <a:gd name="connsiteY10" fmla="*/ 6296021 h 6316381"/>
              <a:gd name="connsiteX11" fmla="*/ 1235776 w 12253617"/>
              <a:gd name="connsiteY11" fmla="*/ 1627152 h 6316381"/>
              <a:gd name="connsiteX0" fmla="*/ 1235776 w 12253617"/>
              <a:gd name="connsiteY0" fmla="*/ 1619906 h 6309135"/>
              <a:gd name="connsiteX1" fmla="*/ 4446047 w 12253617"/>
              <a:gd name="connsiteY1" fmla="*/ 25567 h 6309135"/>
              <a:gd name="connsiteX2" fmla="*/ 6814109 w 12253617"/>
              <a:gd name="connsiteY2" fmla="*/ 4996151 h 6309135"/>
              <a:gd name="connsiteX3" fmla="*/ 9275954 w 12253617"/>
              <a:gd name="connsiteY3" fmla="*/ 2121 h 6309135"/>
              <a:gd name="connsiteX4" fmla="*/ 12253617 w 12253617"/>
              <a:gd name="connsiteY4" fmla="*/ 1408890 h 6309135"/>
              <a:gd name="connsiteX5" fmla="*/ 7418397 w 12253617"/>
              <a:gd name="connsiteY5" fmla="*/ 6309135 h 6309135"/>
              <a:gd name="connsiteX6" fmla="*/ 3437863 w 12253617"/>
              <a:gd name="connsiteY6" fmla="*/ 6309135 h 6309135"/>
              <a:gd name="connsiteX7" fmla="*/ 3461308 w 12253617"/>
              <a:gd name="connsiteY7" fmla="*/ 4198982 h 6309135"/>
              <a:gd name="connsiteX8" fmla="*/ 2687586 w 12253617"/>
              <a:gd name="connsiteY8" fmla="*/ 4198983 h 6309135"/>
              <a:gd name="connsiteX9" fmla="*/ 2687586 w 12253617"/>
              <a:gd name="connsiteY9" fmla="*/ 6262244 h 6309135"/>
              <a:gd name="connsiteX10" fmla="*/ 86913 w 12253617"/>
              <a:gd name="connsiteY10" fmla="*/ 6288775 h 6309135"/>
              <a:gd name="connsiteX11" fmla="*/ 1235776 w 12253617"/>
              <a:gd name="connsiteY11" fmla="*/ 1619906 h 6309135"/>
              <a:gd name="connsiteX0" fmla="*/ 1235776 w 12253617"/>
              <a:gd name="connsiteY0" fmla="*/ 1619905 h 6309134"/>
              <a:gd name="connsiteX1" fmla="*/ 4446047 w 12253617"/>
              <a:gd name="connsiteY1" fmla="*/ 25566 h 6309134"/>
              <a:gd name="connsiteX2" fmla="*/ 6814109 w 12253617"/>
              <a:gd name="connsiteY2" fmla="*/ 4996150 h 6309134"/>
              <a:gd name="connsiteX3" fmla="*/ 9275954 w 12253617"/>
              <a:gd name="connsiteY3" fmla="*/ 2120 h 6309134"/>
              <a:gd name="connsiteX4" fmla="*/ 12253617 w 12253617"/>
              <a:gd name="connsiteY4" fmla="*/ 1408889 h 6309134"/>
              <a:gd name="connsiteX5" fmla="*/ 7418397 w 12253617"/>
              <a:gd name="connsiteY5" fmla="*/ 6309134 h 6309134"/>
              <a:gd name="connsiteX6" fmla="*/ 3437863 w 12253617"/>
              <a:gd name="connsiteY6" fmla="*/ 6309134 h 6309134"/>
              <a:gd name="connsiteX7" fmla="*/ 3461308 w 12253617"/>
              <a:gd name="connsiteY7" fmla="*/ 4198981 h 6309134"/>
              <a:gd name="connsiteX8" fmla="*/ 2687586 w 12253617"/>
              <a:gd name="connsiteY8" fmla="*/ 4198982 h 6309134"/>
              <a:gd name="connsiteX9" fmla="*/ 2687586 w 12253617"/>
              <a:gd name="connsiteY9" fmla="*/ 6262243 h 6309134"/>
              <a:gd name="connsiteX10" fmla="*/ 86913 w 12253617"/>
              <a:gd name="connsiteY10" fmla="*/ 6288774 h 6309134"/>
              <a:gd name="connsiteX11" fmla="*/ 1235776 w 12253617"/>
              <a:gd name="connsiteY11" fmla="*/ 1619905 h 6309134"/>
              <a:gd name="connsiteX0" fmla="*/ 1235776 w 12168508"/>
              <a:gd name="connsiteY0" fmla="*/ 1620410 h 6309639"/>
              <a:gd name="connsiteX1" fmla="*/ 4446047 w 12168508"/>
              <a:gd name="connsiteY1" fmla="*/ 26071 h 6309639"/>
              <a:gd name="connsiteX2" fmla="*/ 6814109 w 12168508"/>
              <a:gd name="connsiteY2" fmla="*/ 4996655 h 6309639"/>
              <a:gd name="connsiteX3" fmla="*/ 9275954 w 12168508"/>
              <a:gd name="connsiteY3" fmla="*/ 2625 h 6309639"/>
              <a:gd name="connsiteX4" fmla="*/ 12168508 w 12168508"/>
              <a:gd name="connsiteY4" fmla="*/ 1365701 h 6309639"/>
              <a:gd name="connsiteX5" fmla="*/ 7418397 w 12168508"/>
              <a:gd name="connsiteY5" fmla="*/ 6309639 h 6309639"/>
              <a:gd name="connsiteX6" fmla="*/ 3437863 w 12168508"/>
              <a:gd name="connsiteY6" fmla="*/ 6309639 h 6309639"/>
              <a:gd name="connsiteX7" fmla="*/ 3461308 w 12168508"/>
              <a:gd name="connsiteY7" fmla="*/ 4199486 h 6309639"/>
              <a:gd name="connsiteX8" fmla="*/ 2687586 w 12168508"/>
              <a:gd name="connsiteY8" fmla="*/ 4199487 h 6309639"/>
              <a:gd name="connsiteX9" fmla="*/ 2687586 w 12168508"/>
              <a:gd name="connsiteY9" fmla="*/ 6262748 h 6309639"/>
              <a:gd name="connsiteX10" fmla="*/ 86913 w 12168508"/>
              <a:gd name="connsiteY10" fmla="*/ 6289279 h 6309639"/>
              <a:gd name="connsiteX11" fmla="*/ 1235776 w 12168508"/>
              <a:gd name="connsiteY11" fmla="*/ 1620410 h 6309639"/>
              <a:gd name="connsiteX0" fmla="*/ 1235776 w 12168508"/>
              <a:gd name="connsiteY0" fmla="*/ 1620410 h 6309639"/>
              <a:gd name="connsiteX1" fmla="*/ 4446047 w 12168508"/>
              <a:gd name="connsiteY1" fmla="*/ 26071 h 6309639"/>
              <a:gd name="connsiteX2" fmla="*/ 6814109 w 12168508"/>
              <a:gd name="connsiteY2" fmla="*/ 4996655 h 6309639"/>
              <a:gd name="connsiteX3" fmla="*/ 9275954 w 12168508"/>
              <a:gd name="connsiteY3" fmla="*/ 2625 h 6309639"/>
              <a:gd name="connsiteX4" fmla="*/ 12168508 w 12168508"/>
              <a:gd name="connsiteY4" fmla="*/ 1365701 h 6309639"/>
              <a:gd name="connsiteX5" fmla="*/ 7418397 w 12168508"/>
              <a:gd name="connsiteY5" fmla="*/ 6309639 h 6309639"/>
              <a:gd name="connsiteX6" fmla="*/ 3437863 w 12168508"/>
              <a:gd name="connsiteY6" fmla="*/ 6309639 h 6309639"/>
              <a:gd name="connsiteX7" fmla="*/ 3461308 w 12168508"/>
              <a:gd name="connsiteY7" fmla="*/ 4199486 h 6309639"/>
              <a:gd name="connsiteX8" fmla="*/ 2687586 w 12168508"/>
              <a:gd name="connsiteY8" fmla="*/ 4199487 h 6309639"/>
              <a:gd name="connsiteX9" fmla="*/ 2687586 w 12168508"/>
              <a:gd name="connsiteY9" fmla="*/ 6262748 h 6309639"/>
              <a:gd name="connsiteX10" fmla="*/ 86913 w 12168508"/>
              <a:gd name="connsiteY10" fmla="*/ 6289279 h 6309639"/>
              <a:gd name="connsiteX11" fmla="*/ 1235776 w 12168508"/>
              <a:gd name="connsiteY11" fmla="*/ 1620410 h 6309639"/>
              <a:gd name="connsiteX0" fmla="*/ 1235776 w 12168508"/>
              <a:gd name="connsiteY0" fmla="*/ 1617805 h 6307034"/>
              <a:gd name="connsiteX1" fmla="*/ 4446047 w 12168508"/>
              <a:gd name="connsiteY1" fmla="*/ 23466 h 6307034"/>
              <a:gd name="connsiteX2" fmla="*/ 6814109 w 12168508"/>
              <a:gd name="connsiteY2" fmla="*/ 4994050 h 6307034"/>
              <a:gd name="connsiteX3" fmla="*/ 9275954 w 12168508"/>
              <a:gd name="connsiteY3" fmla="*/ 20 h 6307034"/>
              <a:gd name="connsiteX4" fmla="*/ 12168508 w 12168508"/>
              <a:gd name="connsiteY4" fmla="*/ 1363096 h 6307034"/>
              <a:gd name="connsiteX5" fmla="*/ 7418397 w 12168508"/>
              <a:gd name="connsiteY5" fmla="*/ 6307034 h 6307034"/>
              <a:gd name="connsiteX6" fmla="*/ 3437863 w 12168508"/>
              <a:gd name="connsiteY6" fmla="*/ 6307034 h 6307034"/>
              <a:gd name="connsiteX7" fmla="*/ 3461308 w 12168508"/>
              <a:gd name="connsiteY7" fmla="*/ 4196881 h 6307034"/>
              <a:gd name="connsiteX8" fmla="*/ 2687586 w 12168508"/>
              <a:gd name="connsiteY8" fmla="*/ 4196882 h 6307034"/>
              <a:gd name="connsiteX9" fmla="*/ 2687586 w 12168508"/>
              <a:gd name="connsiteY9" fmla="*/ 6260143 h 6307034"/>
              <a:gd name="connsiteX10" fmla="*/ 86913 w 12168508"/>
              <a:gd name="connsiteY10" fmla="*/ 6286674 h 6307034"/>
              <a:gd name="connsiteX11" fmla="*/ 1235776 w 12168508"/>
              <a:gd name="connsiteY11" fmla="*/ 1617805 h 6307034"/>
              <a:gd name="connsiteX0" fmla="*/ 1376894 w 12309626"/>
              <a:gd name="connsiteY0" fmla="*/ 1617805 h 6307034"/>
              <a:gd name="connsiteX1" fmla="*/ 4587165 w 12309626"/>
              <a:gd name="connsiteY1" fmla="*/ 23466 h 6307034"/>
              <a:gd name="connsiteX2" fmla="*/ 6955227 w 12309626"/>
              <a:gd name="connsiteY2" fmla="*/ 4994050 h 6307034"/>
              <a:gd name="connsiteX3" fmla="*/ 9417072 w 12309626"/>
              <a:gd name="connsiteY3" fmla="*/ 20 h 6307034"/>
              <a:gd name="connsiteX4" fmla="*/ 12309626 w 12309626"/>
              <a:gd name="connsiteY4" fmla="*/ 1363096 h 6307034"/>
              <a:gd name="connsiteX5" fmla="*/ 7559515 w 12309626"/>
              <a:gd name="connsiteY5" fmla="*/ 6307034 h 6307034"/>
              <a:gd name="connsiteX6" fmla="*/ 3578981 w 12309626"/>
              <a:gd name="connsiteY6" fmla="*/ 6307034 h 6307034"/>
              <a:gd name="connsiteX7" fmla="*/ 3602426 w 12309626"/>
              <a:gd name="connsiteY7" fmla="*/ 4196881 h 6307034"/>
              <a:gd name="connsiteX8" fmla="*/ 2828704 w 12309626"/>
              <a:gd name="connsiteY8" fmla="*/ 4196882 h 6307034"/>
              <a:gd name="connsiteX9" fmla="*/ 2828704 w 12309626"/>
              <a:gd name="connsiteY9" fmla="*/ 6260143 h 6307034"/>
              <a:gd name="connsiteX10" fmla="*/ 79090 w 12309626"/>
              <a:gd name="connsiteY10" fmla="*/ 6221134 h 6307034"/>
              <a:gd name="connsiteX11" fmla="*/ 1376894 w 12309626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869270 w 12350192"/>
              <a:gd name="connsiteY9" fmla="*/ 6260143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953259 w 12350192"/>
              <a:gd name="connsiteY9" fmla="*/ 6265891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953259 w 12350192"/>
              <a:gd name="connsiteY9" fmla="*/ 6254393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32418 w 12365150"/>
              <a:gd name="connsiteY0" fmla="*/ 1617805 h 6307034"/>
              <a:gd name="connsiteX1" fmla="*/ 4642689 w 12365150"/>
              <a:gd name="connsiteY1" fmla="*/ 23466 h 6307034"/>
              <a:gd name="connsiteX2" fmla="*/ 7010751 w 12365150"/>
              <a:gd name="connsiteY2" fmla="*/ 4994050 h 6307034"/>
              <a:gd name="connsiteX3" fmla="*/ 9472596 w 12365150"/>
              <a:gd name="connsiteY3" fmla="*/ 20 h 6307034"/>
              <a:gd name="connsiteX4" fmla="*/ 12365150 w 12365150"/>
              <a:gd name="connsiteY4" fmla="*/ 1363096 h 6307034"/>
              <a:gd name="connsiteX5" fmla="*/ 7615039 w 12365150"/>
              <a:gd name="connsiteY5" fmla="*/ 6307034 h 6307034"/>
              <a:gd name="connsiteX6" fmla="*/ 3634505 w 12365150"/>
              <a:gd name="connsiteY6" fmla="*/ 6307034 h 6307034"/>
              <a:gd name="connsiteX7" fmla="*/ 3657950 w 12365150"/>
              <a:gd name="connsiteY7" fmla="*/ 4196881 h 6307034"/>
              <a:gd name="connsiteX8" fmla="*/ 2884228 w 12365150"/>
              <a:gd name="connsiteY8" fmla="*/ 4196882 h 6307034"/>
              <a:gd name="connsiteX9" fmla="*/ 2968217 w 12365150"/>
              <a:gd name="connsiteY9" fmla="*/ 6254393 h 6307034"/>
              <a:gd name="connsiteX10" fmla="*/ 76395 w 12365150"/>
              <a:gd name="connsiteY10" fmla="*/ 6278632 h 6307034"/>
              <a:gd name="connsiteX11" fmla="*/ 1432418 w 12365150"/>
              <a:gd name="connsiteY11" fmla="*/ 1617805 h 6307034"/>
              <a:gd name="connsiteX0" fmla="*/ 1428679 w 12361411"/>
              <a:gd name="connsiteY0" fmla="*/ 1617805 h 6307034"/>
              <a:gd name="connsiteX1" fmla="*/ 4638950 w 12361411"/>
              <a:gd name="connsiteY1" fmla="*/ 23466 h 6307034"/>
              <a:gd name="connsiteX2" fmla="*/ 7007012 w 12361411"/>
              <a:gd name="connsiteY2" fmla="*/ 4994050 h 6307034"/>
              <a:gd name="connsiteX3" fmla="*/ 9468857 w 12361411"/>
              <a:gd name="connsiteY3" fmla="*/ 20 h 6307034"/>
              <a:gd name="connsiteX4" fmla="*/ 12361411 w 12361411"/>
              <a:gd name="connsiteY4" fmla="*/ 1363096 h 6307034"/>
              <a:gd name="connsiteX5" fmla="*/ 7611300 w 12361411"/>
              <a:gd name="connsiteY5" fmla="*/ 6307034 h 6307034"/>
              <a:gd name="connsiteX6" fmla="*/ 3630766 w 12361411"/>
              <a:gd name="connsiteY6" fmla="*/ 6307034 h 6307034"/>
              <a:gd name="connsiteX7" fmla="*/ 3654211 w 12361411"/>
              <a:gd name="connsiteY7" fmla="*/ 4196881 h 6307034"/>
              <a:gd name="connsiteX8" fmla="*/ 2880489 w 12361411"/>
              <a:gd name="connsiteY8" fmla="*/ 4196882 h 6307034"/>
              <a:gd name="connsiteX9" fmla="*/ 2964478 w 12361411"/>
              <a:gd name="connsiteY9" fmla="*/ 6254393 h 6307034"/>
              <a:gd name="connsiteX10" fmla="*/ 76572 w 12361411"/>
              <a:gd name="connsiteY10" fmla="*/ 6270590 h 6307034"/>
              <a:gd name="connsiteX11" fmla="*/ 1428679 w 12361411"/>
              <a:gd name="connsiteY11" fmla="*/ 1617805 h 6307034"/>
              <a:gd name="connsiteX0" fmla="*/ 1447387 w 12380119"/>
              <a:gd name="connsiteY0" fmla="*/ 1617805 h 6307034"/>
              <a:gd name="connsiteX1" fmla="*/ 4657658 w 12380119"/>
              <a:gd name="connsiteY1" fmla="*/ 23466 h 6307034"/>
              <a:gd name="connsiteX2" fmla="*/ 7025720 w 12380119"/>
              <a:gd name="connsiteY2" fmla="*/ 4994050 h 6307034"/>
              <a:gd name="connsiteX3" fmla="*/ 9487565 w 12380119"/>
              <a:gd name="connsiteY3" fmla="*/ 20 h 6307034"/>
              <a:gd name="connsiteX4" fmla="*/ 12380119 w 12380119"/>
              <a:gd name="connsiteY4" fmla="*/ 1363096 h 6307034"/>
              <a:gd name="connsiteX5" fmla="*/ 7630008 w 12380119"/>
              <a:gd name="connsiteY5" fmla="*/ 6307034 h 6307034"/>
              <a:gd name="connsiteX6" fmla="*/ 3649474 w 12380119"/>
              <a:gd name="connsiteY6" fmla="*/ 6307034 h 6307034"/>
              <a:gd name="connsiteX7" fmla="*/ 3672919 w 12380119"/>
              <a:gd name="connsiteY7" fmla="*/ 4196881 h 6307034"/>
              <a:gd name="connsiteX8" fmla="*/ 2899197 w 12380119"/>
              <a:gd name="connsiteY8" fmla="*/ 4196882 h 6307034"/>
              <a:gd name="connsiteX9" fmla="*/ 2983186 w 12380119"/>
              <a:gd name="connsiteY9" fmla="*/ 6254393 h 6307034"/>
              <a:gd name="connsiteX10" fmla="*/ 75700 w 12380119"/>
              <a:gd name="connsiteY10" fmla="*/ 6266569 h 6307034"/>
              <a:gd name="connsiteX11" fmla="*/ 1447387 w 12380119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79271 w 12380120"/>
              <a:gd name="connsiteY9" fmla="*/ 6258414 h 6307034"/>
              <a:gd name="connsiteX10" fmla="*/ 75701 w 12380120"/>
              <a:gd name="connsiteY10" fmla="*/ 6266569 h 6307034"/>
              <a:gd name="connsiteX11" fmla="*/ 1447388 w 12380120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94936 w 12380120"/>
              <a:gd name="connsiteY9" fmla="*/ 6246351 h 6307034"/>
              <a:gd name="connsiteX10" fmla="*/ 75701 w 12380120"/>
              <a:gd name="connsiteY10" fmla="*/ 6266569 h 6307034"/>
              <a:gd name="connsiteX11" fmla="*/ 1447388 w 12380120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94936 w 12380120"/>
              <a:gd name="connsiteY9" fmla="*/ 6246351 h 6307034"/>
              <a:gd name="connsiteX10" fmla="*/ 75701 w 12380120"/>
              <a:gd name="connsiteY10" fmla="*/ 6254506 h 6307034"/>
              <a:gd name="connsiteX11" fmla="*/ 1447388 w 12380120"/>
              <a:gd name="connsiteY11" fmla="*/ 1617805 h 6307034"/>
              <a:gd name="connsiteX0" fmla="*/ 1376277 w 12309009"/>
              <a:gd name="connsiteY0" fmla="*/ 1617805 h 6307034"/>
              <a:gd name="connsiteX1" fmla="*/ 4586548 w 12309009"/>
              <a:gd name="connsiteY1" fmla="*/ 23466 h 6307034"/>
              <a:gd name="connsiteX2" fmla="*/ 6954610 w 12309009"/>
              <a:gd name="connsiteY2" fmla="*/ 4994050 h 6307034"/>
              <a:gd name="connsiteX3" fmla="*/ 9416455 w 12309009"/>
              <a:gd name="connsiteY3" fmla="*/ 20 h 6307034"/>
              <a:gd name="connsiteX4" fmla="*/ 12309009 w 12309009"/>
              <a:gd name="connsiteY4" fmla="*/ 1363096 h 6307034"/>
              <a:gd name="connsiteX5" fmla="*/ 7558898 w 12309009"/>
              <a:gd name="connsiteY5" fmla="*/ 6307034 h 6307034"/>
              <a:gd name="connsiteX6" fmla="*/ 3578364 w 12309009"/>
              <a:gd name="connsiteY6" fmla="*/ 6307034 h 6307034"/>
              <a:gd name="connsiteX7" fmla="*/ 3601809 w 12309009"/>
              <a:gd name="connsiteY7" fmla="*/ 4196881 h 6307034"/>
              <a:gd name="connsiteX8" fmla="*/ 2828087 w 12309009"/>
              <a:gd name="connsiteY8" fmla="*/ 4196882 h 6307034"/>
              <a:gd name="connsiteX9" fmla="*/ 2923825 w 12309009"/>
              <a:gd name="connsiteY9" fmla="*/ 6246351 h 6307034"/>
              <a:gd name="connsiteX10" fmla="*/ 4590 w 12309009"/>
              <a:gd name="connsiteY10" fmla="*/ 6254506 h 6307034"/>
              <a:gd name="connsiteX11" fmla="*/ 1376277 w 12309009"/>
              <a:gd name="connsiteY11" fmla="*/ 1617805 h 6307034"/>
              <a:gd name="connsiteX0" fmla="*/ 1313499 w 12309276"/>
              <a:gd name="connsiteY0" fmla="*/ 1585441 h 6307034"/>
              <a:gd name="connsiteX1" fmla="*/ 4586815 w 12309276"/>
              <a:gd name="connsiteY1" fmla="*/ 23466 h 6307034"/>
              <a:gd name="connsiteX2" fmla="*/ 6954877 w 12309276"/>
              <a:gd name="connsiteY2" fmla="*/ 4994050 h 6307034"/>
              <a:gd name="connsiteX3" fmla="*/ 9416722 w 12309276"/>
              <a:gd name="connsiteY3" fmla="*/ 20 h 6307034"/>
              <a:gd name="connsiteX4" fmla="*/ 12309276 w 12309276"/>
              <a:gd name="connsiteY4" fmla="*/ 1363096 h 6307034"/>
              <a:gd name="connsiteX5" fmla="*/ 7559165 w 12309276"/>
              <a:gd name="connsiteY5" fmla="*/ 6307034 h 6307034"/>
              <a:gd name="connsiteX6" fmla="*/ 3578631 w 12309276"/>
              <a:gd name="connsiteY6" fmla="*/ 6307034 h 6307034"/>
              <a:gd name="connsiteX7" fmla="*/ 3602076 w 12309276"/>
              <a:gd name="connsiteY7" fmla="*/ 4196881 h 6307034"/>
              <a:gd name="connsiteX8" fmla="*/ 2828354 w 12309276"/>
              <a:gd name="connsiteY8" fmla="*/ 4196882 h 6307034"/>
              <a:gd name="connsiteX9" fmla="*/ 2924092 w 12309276"/>
              <a:gd name="connsiteY9" fmla="*/ 6246351 h 6307034"/>
              <a:gd name="connsiteX10" fmla="*/ 4857 w 12309276"/>
              <a:gd name="connsiteY10" fmla="*/ 6254506 h 6307034"/>
              <a:gd name="connsiteX11" fmla="*/ 1313499 w 12309276"/>
              <a:gd name="connsiteY11" fmla="*/ 1585441 h 6307034"/>
              <a:gd name="connsiteX0" fmla="*/ 1313499 w 12309276"/>
              <a:gd name="connsiteY0" fmla="*/ 1645429 h 6367022"/>
              <a:gd name="connsiteX1" fmla="*/ 4397685 w 12309276"/>
              <a:gd name="connsiteY1" fmla="*/ 2541 h 6367022"/>
              <a:gd name="connsiteX2" fmla="*/ 6954877 w 12309276"/>
              <a:gd name="connsiteY2" fmla="*/ 5054038 h 6367022"/>
              <a:gd name="connsiteX3" fmla="*/ 9416722 w 12309276"/>
              <a:gd name="connsiteY3" fmla="*/ 60008 h 6367022"/>
              <a:gd name="connsiteX4" fmla="*/ 12309276 w 12309276"/>
              <a:gd name="connsiteY4" fmla="*/ 1423084 h 6367022"/>
              <a:gd name="connsiteX5" fmla="*/ 7559165 w 12309276"/>
              <a:gd name="connsiteY5" fmla="*/ 6367022 h 6367022"/>
              <a:gd name="connsiteX6" fmla="*/ 3578631 w 12309276"/>
              <a:gd name="connsiteY6" fmla="*/ 6367022 h 6367022"/>
              <a:gd name="connsiteX7" fmla="*/ 3602076 w 12309276"/>
              <a:gd name="connsiteY7" fmla="*/ 4256869 h 6367022"/>
              <a:gd name="connsiteX8" fmla="*/ 2828354 w 12309276"/>
              <a:gd name="connsiteY8" fmla="*/ 4256870 h 6367022"/>
              <a:gd name="connsiteX9" fmla="*/ 2924092 w 12309276"/>
              <a:gd name="connsiteY9" fmla="*/ 6306339 h 6367022"/>
              <a:gd name="connsiteX10" fmla="*/ 4857 w 12309276"/>
              <a:gd name="connsiteY10" fmla="*/ 6314494 h 6367022"/>
              <a:gd name="connsiteX11" fmla="*/ 1313499 w 12309276"/>
              <a:gd name="connsiteY11" fmla="*/ 1645429 h 6367022"/>
              <a:gd name="connsiteX0" fmla="*/ 1313499 w 12309276"/>
              <a:gd name="connsiteY0" fmla="*/ 1642887 h 6364480"/>
              <a:gd name="connsiteX1" fmla="*/ 4397685 w 12309276"/>
              <a:gd name="connsiteY1" fmla="*/ -1 h 6364480"/>
              <a:gd name="connsiteX2" fmla="*/ 6954877 w 12309276"/>
              <a:gd name="connsiteY2" fmla="*/ 5051496 h 6364480"/>
              <a:gd name="connsiteX3" fmla="*/ 9416722 w 12309276"/>
              <a:gd name="connsiteY3" fmla="*/ 57466 h 6364480"/>
              <a:gd name="connsiteX4" fmla="*/ 12309276 w 12309276"/>
              <a:gd name="connsiteY4" fmla="*/ 1420542 h 6364480"/>
              <a:gd name="connsiteX5" fmla="*/ 7559165 w 12309276"/>
              <a:gd name="connsiteY5" fmla="*/ 6364480 h 6364480"/>
              <a:gd name="connsiteX6" fmla="*/ 3578631 w 12309276"/>
              <a:gd name="connsiteY6" fmla="*/ 6364480 h 6364480"/>
              <a:gd name="connsiteX7" fmla="*/ 3602076 w 12309276"/>
              <a:gd name="connsiteY7" fmla="*/ 4254327 h 6364480"/>
              <a:gd name="connsiteX8" fmla="*/ 2828354 w 12309276"/>
              <a:gd name="connsiteY8" fmla="*/ 4254328 h 6364480"/>
              <a:gd name="connsiteX9" fmla="*/ 2924092 w 12309276"/>
              <a:gd name="connsiteY9" fmla="*/ 6303797 h 6364480"/>
              <a:gd name="connsiteX10" fmla="*/ 4857 w 12309276"/>
              <a:gd name="connsiteY10" fmla="*/ 6311952 h 6364480"/>
              <a:gd name="connsiteX11" fmla="*/ 1313499 w 12309276"/>
              <a:gd name="connsiteY11" fmla="*/ 1642887 h 6364480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924092 w 12309276"/>
              <a:gd name="connsiteY9" fmla="*/ 6303798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66860 w 12309276"/>
              <a:gd name="connsiteY9" fmla="*/ 6318489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38247 w 12309276"/>
              <a:gd name="connsiteY9" fmla="*/ 6318489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23935 w 12309276"/>
              <a:gd name="connsiteY9" fmla="*/ 6303800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587768 w 12309276"/>
              <a:gd name="connsiteY7" fmla="*/ 4269020 h 6364481"/>
              <a:gd name="connsiteX8" fmla="*/ 2828354 w 12309276"/>
              <a:gd name="connsiteY8" fmla="*/ 4254329 h 6364481"/>
              <a:gd name="connsiteX9" fmla="*/ 2823935 w 12309276"/>
              <a:gd name="connsiteY9" fmla="*/ 6303800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09276" h="6364481">
                <a:moveTo>
                  <a:pt x="1313499" y="1642888"/>
                </a:moveTo>
                <a:cubicBezTo>
                  <a:pt x="2149128" y="783196"/>
                  <a:pt x="3490155" y="139484"/>
                  <a:pt x="4397685" y="0"/>
                </a:cubicBezTo>
                <a:lnTo>
                  <a:pt x="7002161" y="5067681"/>
                </a:lnTo>
                <a:lnTo>
                  <a:pt x="9416722" y="57467"/>
                </a:lnTo>
                <a:cubicBezTo>
                  <a:pt x="9548686" y="55867"/>
                  <a:pt x="11627616" y="142750"/>
                  <a:pt x="12309276" y="1420543"/>
                </a:cubicBezTo>
                <a:cubicBezTo>
                  <a:pt x="12176994" y="1896420"/>
                  <a:pt x="9071012" y="2074178"/>
                  <a:pt x="7559165" y="6364481"/>
                </a:cubicBezTo>
                <a:lnTo>
                  <a:pt x="3578631" y="6364481"/>
                </a:lnTo>
                <a:cubicBezTo>
                  <a:pt x="3581677" y="5665994"/>
                  <a:pt x="3584722" y="4967507"/>
                  <a:pt x="3587768" y="4269020"/>
                </a:cubicBezTo>
                <a:cubicBezTo>
                  <a:pt x="3493984" y="3612528"/>
                  <a:pt x="2758016" y="3926083"/>
                  <a:pt x="2828354" y="4254329"/>
                </a:cubicBezTo>
                <a:cubicBezTo>
                  <a:pt x="2831652" y="4942382"/>
                  <a:pt x="2820637" y="5615747"/>
                  <a:pt x="2823935" y="6303800"/>
                </a:cubicBezTo>
                <a:lnTo>
                  <a:pt x="4857" y="6311953"/>
                </a:lnTo>
                <a:cubicBezTo>
                  <a:pt x="-78378" y="2836018"/>
                  <a:pt x="930545" y="2214439"/>
                  <a:pt x="1313499" y="1642888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7583DE8-360D-EC40-950C-2F4B3659EF63}"/>
              </a:ext>
            </a:extLst>
          </p:cNvPr>
          <p:cNvSpPr/>
          <p:nvPr/>
        </p:nvSpPr>
        <p:spPr>
          <a:xfrm flipH="1">
            <a:off x="1215926" y="4593644"/>
            <a:ext cx="174835" cy="189824"/>
          </a:xfrm>
          <a:custGeom>
            <a:avLst/>
            <a:gdLst>
              <a:gd name="connsiteX0" fmla="*/ 3409950 w 6825423"/>
              <a:gd name="connsiteY0" fmla="*/ 0 h 7410594"/>
              <a:gd name="connsiteX1" fmla="*/ 6229951 w 6825423"/>
              <a:gd name="connsiteY1" fmla="*/ 2516401 h 7410594"/>
              <a:gd name="connsiteX2" fmla="*/ 6238704 w 6825423"/>
              <a:gd name="connsiteY2" fmla="*/ 2557692 h 7410594"/>
              <a:gd name="connsiteX3" fmla="*/ 6296533 w 6825423"/>
              <a:gd name="connsiteY3" fmla="*/ 2595147 h 7410594"/>
              <a:gd name="connsiteX4" fmla="*/ 6674736 w 6825423"/>
              <a:gd name="connsiteY4" fmla="*/ 2949584 h 7410594"/>
              <a:gd name="connsiteX5" fmla="*/ 6674736 w 6825423"/>
              <a:gd name="connsiteY5" fmla="*/ 4422766 h 7410594"/>
              <a:gd name="connsiteX6" fmla="*/ 6134530 w 6825423"/>
              <a:gd name="connsiteY6" fmla="*/ 4903781 h 7410594"/>
              <a:gd name="connsiteX7" fmla="*/ 6097506 w 6825423"/>
              <a:gd name="connsiteY7" fmla="*/ 4909551 h 7410594"/>
              <a:gd name="connsiteX8" fmla="*/ 6054756 w 6825423"/>
              <a:gd name="connsiteY8" fmla="*/ 5016817 h 7410594"/>
              <a:gd name="connsiteX9" fmla="*/ 3352800 w 6825423"/>
              <a:gd name="connsiteY9" fmla="*/ 7410450 h 7410594"/>
              <a:gd name="connsiteX10" fmla="*/ 799523 w 6825423"/>
              <a:gd name="connsiteY10" fmla="*/ 5059710 h 7410594"/>
              <a:gd name="connsiteX11" fmla="*/ 738130 w 6825423"/>
              <a:gd name="connsiteY11" fmla="*/ 4892092 h 7410594"/>
              <a:gd name="connsiteX12" fmla="*/ 690893 w 6825423"/>
              <a:gd name="connsiteY12" fmla="*/ 4884731 h 7410594"/>
              <a:gd name="connsiteX13" fmla="*/ 150687 w 6825423"/>
              <a:gd name="connsiteY13" fmla="*/ 4403716 h 7410594"/>
              <a:gd name="connsiteX14" fmla="*/ 150687 w 6825423"/>
              <a:gd name="connsiteY14" fmla="*/ 2930534 h 7410594"/>
              <a:gd name="connsiteX15" fmla="*/ 436548 w 6825423"/>
              <a:gd name="connsiteY15" fmla="*/ 2646152 h 7410594"/>
              <a:gd name="connsiteX16" fmla="*/ 522375 w 6825423"/>
              <a:gd name="connsiteY16" fmla="*/ 2581039 h 7410594"/>
              <a:gd name="connsiteX17" fmla="*/ 543969 w 6825423"/>
              <a:gd name="connsiteY17" fmla="*/ 2473931 h 7410594"/>
              <a:gd name="connsiteX18" fmla="*/ 3409950 w 6825423"/>
              <a:gd name="connsiteY18" fmla="*/ 0 h 74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5423" h="7410594">
                <a:moveTo>
                  <a:pt x="3409950" y="0"/>
                </a:moveTo>
                <a:cubicBezTo>
                  <a:pt x="4734941" y="0"/>
                  <a:pt x="5856099" y="1058526"/>
                  <a:pt x="6229951" y="2516401"/>
                </a:cubicBezTo>
                <a:lnTo>
                  <a:pt x="6238704" y="2557692"/>
                </a:lnTo>
                <a:lnTo>
                  <a:pt x="6296533" y="2595147"/>
                </a:lnTo>
                <a:cubicBezTo>
                  <a:pt x="6416937" y="2679806"/>
                  <a:pt x="6549956" y="2799961"/>
                  <a:pt x="6674736" y="2949584"/>
                </a:cubicBezTo>
                <a:cubicBezTo>
                  <a:pt x="6821179" y="3212045"/>
                  <a:pt x="6923689" y="3855505"/>
                  <a:pt x="6674736" y="4422766"/>
                </a:cubicBezTo>
                <a:cubicBezTo>
                  <a:pt x="6575328" y="4635424"/>
                  <a:pt x="6329416" y="4856355"/>
                  <a:pt x="6134530" y="4903781"/>
                </a:cubicBezTo>
                <a:lnTo>
                  <a:pt x="6097506" y="4909551"/>
                </a:lnTo>
                <a:lnTo>
                  <a:pt x="6054756" y="5016817"/>
                </a:lnTo>
                <a:cubicBezTo>
                  <a:pt x="5478809" y="6376352"/>
                  <a:pt x="4218682" y="7424738"/>
                  <a:pt x="3352800" y="7410450"/>
                </a:cubicBezTo>
                <a:cubicBezTo>
                  <a:pt x="2486918" y="7396163"/>
                  <a:pt x="1360736" y="6426399"/>
                  <a:pt x="799523" y="5059710"/>
                </a:cubicBezTo>
                <a:lnTo>
                  <a:pt x="738130" y="4892092"/>
                </a:lnTo>
                <a:lnTo>
                  <a:pt x="690893" y="4884731"/>
                </a:lnTo>
                <a:cubicBezTo>
                  <a:pt x="496007" y="4837305"/>
                  <a:pt x="250095" y="4616374"/>
                  <a:pt x="150687" y="4403716"/>
                </a:cubicBezTo>
                <a:cubicBezTo>
                  <a:pt x="-98266" y="3836455"/>
                  <a:pt x="4244" y="3192995"/>
                  <a:pt x="150687" y="2930534"/>
                </a:cubicBezTo>
                <a:cubicBezTo>
                  <a:pt x="244273" y="2818317"/>
                  <a:pt x="342492" y="2722675"/>
                  <a:pt x="436548" y="2646152"/>
                </a:cubicBezTo>
                <a:lnTo>
                  <a:pt x="522375" y="2581039"/>
                </a:lnTo>
                <a:lnTo>
                  <a:pt x="543969" y="2473931"/>
                </a:lnTo>
                <a:cubicBezTo>
                  <a:pt x="882058" y="983022"/>
                  <a:pt x="2084958" y="0"/>
                  <a:pt x="3409950" y="0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92">
            <a:extLst>
              <a:ext uri="{FF2B5EF4-FFF2-40B4-BE49-F238E27FC236}">
                <a16:creationId xmlns:a16="http://schemas.microsoft.com/office/drawing/2014/main" id="{A1C70874-DE1E-664F-AC63-68E58B55CBF4}"/>
              </a:ext>
            </a:extLst>
          </p:cNvPr>
          <p:cNvSpPr/>
          <p:nvPr/>
        </p:nvSpPr>
        <p:spPr>
          <a:xfrm flipH="1">
            <a:off x="1166673" y="4774861"/>
            <a:ext cx="315305" cy="158780"/>
          </a:xfrm>
          <a:custGeom>
            <a:avLst/>
            <a:gdLst>
              <a:gd name="connsiteX0" fmla="*/ 0 w 13620364"/>
              <a:gd name="connsiteY0" fmla="*/ 0 h 6310100"/>
              <a:gd name="connsiteX1" fmla="*/ 13620364 w 13620364"/>
              <a:gd name="connsiteY1" fmla="*/ 0 h 6310100"/>
              <a:gd name="connsiteX2" fmla="*/ 13620364 w 13620364"/>
              <a:gd name="connsiteY2" fmla="*/ 6310100 h 6310100"/>
              <a:gd name="connsiteX3" fmla="*/ 0 w 13620364"/>
              <a:gd name="connsiteY3" fmla="*/ 6310100 h 6310100"/>
              <a:gd name="connsiteX4" fmla="*/ 0 w 13620364"/>
              <a:gd name="connsiteY4" fmla="*/ 0 h 6310100"/>
              <a:gd name="connsiteX0" fmla="*/ 0 w 13620364"/>
              <a:gd name="connsiteY0" fmla="*/ 1 h 6310101"/>
              <a:gd name="connsiteX1" fmla="*/ 6914764 w 13620364"/>
              <a:gd name="connsiteY1" fmla="*/ 0 h 6310101"/>
              <a:gd name="connsiteX2" fmla="*/ 13620364 w 13620364"/>
              <a:gd name="connsiteY2" fmla="*/ 1 h 6310101"/>
              <a:gd name="connsiteX3" fmla="*/ 13620364 w 13620364"/>
              <a:gd name="connsiteY3" fmla="*/ 6310101 h 6310101"/>
              <a:gd name="connsiteX4" fmla="*/ 0 w 13620364"/>
              <a:gd name="connsiteY4" fmla="*/ 6310101 h 6310101"/>
              <a:gd name="connsiteX5" fmla="*/ 0 w 13620364"/>
              <a:gd name="connsiteY5" fmla="*/ 1 h 6310101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3620364 w 13620364"/>
              <a:gd name="connsiteY2" fmla="*/ 0 h 6310100"/>
              <a:gd name="connsiteX3" fmla="*/ 13620364 w 13620364"/>
              <a:gd name="connsiteY3" fmla="*/ 6310100 h 6310100"/>
              <a:gd name="connsiteX4" fmla="*/ 0 w 13620364"/>
              <a:gd name="connsiteY4" fmla="*/ 6310100 h 6310100"/>
              <a:gd name="connsiteX5" fmla="*/ 0 w 13620364"/>
              <a:gd name="connsiteY5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0994394 w 13620364"/>
              <a:gd name="connsiteY2" fmla="*/ 18522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9235932 w 13620364"/>
              <a:gd name="connsiteY2" fmla="*/ 234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2108302 w 13620364"/>
              <a:gd name="connsiteY1" fmla="*/ 1547446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0 w 13620364"/>
              <a:gd name="connsiteY7" fmla="*/ 6310100 h 6310100"/>
              <a:gd name="connsiteX8" fmla="*/ 0 w 13620364"/>
              <a:gd name="connsiteY8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9681410 w 13620364"/>
              <a:gd name="connsiteY7" fmla="*/ 6283569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30461"/>
              <a:gd name="connsiteX1" fmla="*/ 4406025 w 13620364"/>
              <a:gd name="connsiteY1" fmla="*/ 46892 h 6330461"/>
              <a:gd name="connsiteX2" fmla="*/ 6774087 w 13620364"/>
              <a:gd name="connsiteY2" fmla="*/ 5017476 h 6330461"/>
              <a:gd name="connsiteX3" fmla="*/ 9235932 w 13620364"/>
              <a:gd name="connsiteY3" fmla="*/ 23446 h 6330461"/>
              <a:gd name="connsiteX4" fmla="*/ 13620364 w 13620364"/>
              <a:gd name="connsiteY4" fmla="*/ 0 h 6330461"/>
              <a:gd name="connsiteX5" fmla="*/ 13620364 w 13620364"/>
              <a:gd name="connsiteY5" fmla="*/ 6310100 h 6330461"/>
              <a:gd name="connsiteX6" fmla="*/ 10830271 w 13620364"/>
              <a:gd name="connsiteY6" fmla="*/ 6307015 h 6330461"/>
              <a:gd name="connsiteX7" fmla="*/ 10220671 w 13620364"/>
              <a:gd name="connsiteY7" fmla="*/ 6330461 h 6330461"/>
              <a:gd name="connsiteX8" fmla="*/ 0 w 13620364"/>
              <a:gd name="connsiteY8" fmla="*/ 6310100 h 6330461"/>
              <a:gd name="connsiteX9" fmla="*/ 0 w 13620364"/>
              <a:gd name="connsiteY9" fmla="*/ 0 h 6330461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7594702 w 13620364"/>
              <a:gd name="connsiteY7" fmla="*/ 6213230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384794 w 13620364"/>
              <a:gd name="connsiteY7" fmla="*/ 6283569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4 w 13620364"/>
              <a:gd name="connsiteY7" fmla="*/ 4032738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783380 w 13620364"/>
              <a:gd name="connsiteY7" fmla="*/ 4056184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8931133 w 13620364"/>
              <a:gd name="connsiteY8" fmla="*/ 5322276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56942"/>
              <a:gd name="connsiteY0" fmla="*/ 0 h 6310100"/>
              <a:gd name="connsiteX1" fmla="*/ 4406025 w 13656942"/>
              <a:gd name="connsiteY1" fmla="*/ 46892 h 6310100"/>
              <a:gd name="connsiteX2" fmla="*/ 6774087 w 13656942"/>
              <a:gd name="connsiteY2" fmla="*/ 5017476 h 6310100"/>
              <a:gd name="connsiteX3" fmla="*/ 9235932 w 13656942"/>
              <a:gd name="connsiteY3" fmla="*/ 23446 h 6310100"/>
              <a:gd name="connsiteX4" fmla="*/ 12213595 w 13656942"/>
              <a:gd name="connsiteY4" fmla="*/ 1430215 h 6310100"/>
              <a:gd name="connsiteX5" fmla="*/ 13620364 w 13656942"/>
              <a:gd name="connsiteY5" fmla="*/ 6310100 h 6310100"/>
              <a:gd name="connsiteX6" fmla="*/ 10877164 w 13656942"/>
              <a:gd name="connsiteY6" fmla="*/ 6307015 h 6310100"/>
              <a:gd name="connsiteX7" fmla="*/ 10877165 w 13656942"/>
              <a:gd name="connsiteY7" fmla="*/ 4103077 h 6310100"/>
              <a:gd name="connsiteX8" fmla="*/ 10197225 w 13656942"/>
              <a:gd name="connsiteY8" fmla="*/ 4267200 h 6310100"/>
              <a:gd name="connsiteX9" fmla="*/ 10173779 w 13656942"/>
              <a:gd name="connsiteY9" fmla="*/ 6307015 h 6310100"/>
              <a:gd name="connsiteX10" fmla="*/ 0 w 13656942"/>
              <a:gd name="connsiteY10" fmla="*/ 6310100 h 6310100"/>
              <a:gd name="connsiteX11" fmla="*/ 0 w 13656942"/>
              <a:gd name="connsiteY11" fmla="*/ 0 h 6310100"/>
              <a:gd name="connsiteX0" fmla="*/ 0 w 13688189"/>
              <a:gd name="connsiteY0" fmla="*/ 0 h 6310100"/>
              <a:gd name="connsiteX1" fmla="*/ 4406025 w 13688189"/>
              <a:gd name="connsiteY1" fmla="*/ 46892 h 6310100"/>
              <a:gd name="connsiteX2" fmla="*/ 6774087 w 13688189"/>
              <a:gd name="connsiteY2" fmla="*/ 5017476 h 6310100"/>
              <a:gd name="connsiteX3" fmla="*/ 9235932 w 13688189"/>
              <a:gd name="connsiteY3" fmla="*/ 23446 h 6310100"/>
              <a:gd name="connsiteX4" fmla="*/ 12213595 w 13688189"/>
              <a:gd name="connsiteY4" fmla="*/ 1430215 h 6310100"/>
              <a:gd name="connsiteX5" fmla="*/ 13620364 w 13688189"/>
              <a:gd name="connsiteY5" fmla="*/ 6310100 h 6310100"/>
              <a:gd name="connsiteX6" fmla="*/ 10877164 w 13688189"/>
              <a:gd name="connsiteY6" fmla="*/ 6307015 h 6310100"/>
              <a:gd name="connsiteX7" fmla="*/ 10877165 w 13688189"/>
              <a:gd name="connsiteY7" fmla="*/ 4103077 h 6310100"/>
              <a:gd name="connsiteX8" fmla="*/ 10197225 w 13688189"/>
              <a:gd name="connsiteY8" fmla="*/ 4267200 h 6310100"/>
              <a:gd name="connsiteX9" fmla="*/ 10173779 w 13688189"/>
              <a:gd name="connsiteY9" fmla="*/ 6307015 h 6310100"/>
              <a:gd name="connsiteX10" fmla="*/ 0 w 13688189"/>
              <a:gd name="connsiteY10" fmla="*/ 6310100 h 6310100"/>
              <a:gd name="connsiteX11" fmla="*/ 0 w 13688189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0 w 13623187"/>
              <a:gd name="connsiteY10" fmla="*/ 6310100 h 6310100"/>
              <a:gd name="connsiteX11" fmla="*/ 0 w 13623187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00671 w 13623187"/>
              <a:gd name="connsiteY10" fmla="*/ 6283569 h 6310100"/>
              <a:gd name="connsiteX11" fmla="*/ 0 w 13623187"/>
              <a:gd name="connsiteY11" fmla="*/ 6310100 h 6310100"/>
              <a:gd name="connsiteX12" fmla="*/ 0 w 13623187"/>
              <a:gd name="connsiteY12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4 w 13623187"/>
              <a:gd name="connsiteY10" fmla="*/ 6283569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47564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4570148 w 13623187"/>
              <a:gd name="connsiteY10" fmla="*/ 4759569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27501 w 13623187"/>
              <a:gd name="connsiteY10" fmla="*/ 4243753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5976918 w 13623187"/>
              <a:gd name="connsiteY10" fmla="*/ 5040922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5 w 13623187"/>
              <a:gd name="connsiteY10" fmla="*/ 6236676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53906"/>
              <a:gd name="connsiteX1" fmla="*/ 4406025 w 13623187"/>
              <a:gd name="connsiteY1" fmla="*/ 46892 h 6353906"/>
              <a:gd name="connsiteX2" fmla="*/ 6774087 w 13623187"/>
              <a:gd name="connsiteY2" fmla="*/ 5017476 h 6353906"/>
              <a:gd name="connsiteX3" fmla="*/ 9235932 w 13623187"/>
              <a:gd name="connsiteY3" fmla="*/ 23446 h 6353906"/>
              <a:gd name="connsiteX4" fmla="*/ 12213595 w 13623187"/>
              <a:gd name="connsiteY4" fmla="*/ 1430215 h 6353906"/>
              <a:gd name="connsiteX5" fmla="*/ 13620364 w 13623187"/>
              <a:gd name="connsiteY5" fmla="*/ 6310100 h 6353906"/>
              <a:gd name="connsiteX6" fmla="*/ 10877164 w 13623187"/>
              <a:gd name="connsiteY6" fmla="*/ 6307015 h 6353906"/>
              <a:gd name="connsiteX7" fmla="*/ 10877165 w 13623187"/>
              <a:gd name="connsiteY7" fmla="*/ 4103077 h 6353906"/>
              <a:gd name="connsiteX8" fmla="*/ 10197225 w 13623187"/>
              <a:gd name="connsiteY8" fmla="*/ 4267200 h 6353906"/>
              <a:gd name="connsiteX9" fmla="*/ 10173779 w 13623187"/>
              <a:gd name="connsiteY9" fmla="*/ 6307015 h 6353906"/>
              <a:gd name="connsiteX10" fmla="*/ 3374395 w 13623187"/>
              <a:gd name="connsiteY10" fmla="*/ 6353906 h 6353906"/>
              <a:gd name="connsiteX11" fmla="*/ 3327501 w 13623187"/>
              <a:gd name="connsiteY11" fmla="*/ 4243753 h 6353906"/>
              <a:gd name="connsiteX12" fmla="*/ 2647564 w 13623187"/>
              <a:gd name="connsiteY12" fmla="*/ 4220308 h 6353906"/>
              <a:gd name="connsiteX13" fmla="*/ 2647564 w 13623187"/>
              <a:gd name="connsiteY13" fmla="*/ 6283569 h 6353906"/>
              <a:gd name="connsiteX14" fmla="*/ 0 w 13623187"/>
              <a:gd name="connsiteY14" fmla="*/ 6310100 h 6353906"/>
              <a:gd name="connsiteX15" fmla="*/ 0 w 13623187"/>
              <a:gd name="connsiteY15" fmla="*/ 0 h 6353906"/>
              <a:gd name="connsiteX0" fmla="*/ 0 w 13623187"/>
              <a:gd name="connsiteY0" fmla="*/ 0 h 6377352"/>
              <a:gd name="connsiteX1" fmla="*/ 4406025 w 13623187"/>
              <a:gd name="connsiteY1" fmla="*/ 46892 h 6377352"/>
              <a:gd name="connsiteX2" fmla="*/ 6774087 w 13623187"/>
              <a:gd name="connsiteY2" fmla="*/ 5017476 h 6377352"/>
              <a:gd name="connsiteX3" fmla="*/ 9235932 w 13623187"/>
              <a:gd name="connsiteY3" fmla="*/ 23446 h 6377352"/>
              <a:gd name="connsiteX4" fmla="*/ 12213595 w 13623187"/>
              <a:gd name="connsiteY4" fmla="*/ 1430215 h 6377352"/>
              <a:gd name="connsiteX5" fmla="*/ 13620364 w 13623187"/>
              <a:gd name="connsiteY5" fmla="*/ 6310100 h 6377352"/>
              <a:gd name="connsiteX6" fmla="*/ 10877164 w 13623187"/>
              <a:gd name="connsiteY6" fmla="*/ 6307015 h 6377352"/>
              <a:gd name="connsiteX7" fmla="*/ 10877165 w 13623187"/>
              <a:gd name="connsiteY7" fmla="*/ 4103077 h 6377352"/>
              <a:gd name="connsiteX8" fmla="*/ 10197225 w 13623187"/>
              <a:gd name="connsiteY8" fmla="*/ 4267200 h 6377352"/>
              <a:gd name="connsiteX9" fmla="*/ 10173779 w 13623187"/>
              <a:gd name="connsiteY9" fmla="*/ 6307015 h 6377352"/>
              <a:gd name="connsiteX10" fmla="*/ 3350949 w 13623187"/>
              <a:gd name="connsiteY10" fmla="*/ 6377352 h 6377352"/>
              <a:gd name="connsiteX11" fmla="*/ 3327501 w 13623187"/>
              <a:gd name="connsiteY11" fmla="*/ 4243753 h 6377352"/>
              <a:gd name="connsiteX12" fmla="*/ 2647564 w 13623187"/>
              <a:gd name="connsiteY12" fmla="*/ 4220308 h 6377352"/>
              <a:gd name="connsiteX13" fmla="*/ 2647564 w 13623187"/>
              <a:gd name="connsiteY13" fmla="*/ 6283569 h 6377352"/>
              <a:gd name="connsiteX14" fmla="*/ 0 w 13623187"/>
              <a:gd name="connsiteY14" fmla="*/ 6310100 h 6377352"/>
              <a:gd name="connsiteX15" fmla="*/ 0 w 13623187"/>
              <a:gd name="connsiteY15" fmla="*/ 0 h 6377352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327501 w 13623187"/>
              <a:gd name="connsiteY11" fmla="*/ 4243753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85552 h 6323089"/>
              <a:gd name="connsiteX1" fmla="*/ 4406025 w 13623187"/>
              <a:gd name="connsiteY1" fmla="*/ 39521 h 6323089"/>
              <a:gd name="connsiteX2" fmla="*/ 6774087 w 13623187"/>
              <a:gd name="connsiteY2" fmla="*/ 5010105 h 6323089"/>
              <a:gd name="connsiteX3" fmla="*/ 9235932 w 13623187"/>
              <a:gd name="connsiteY3" fmla="*/ 16075 h 6323089"/>
              <a:gd name="connsiteX4" fmla="*/ 12213595 w 13623187"/>
              <a:gd name="connsiteY4" fmla="*/ 1422844 h 6323089"/>
              <a:gd name="connsiteX5" fmla="*/ 13620364 w 13623187"/>
              <a:gd name="connsiteY5" fmla="*/ 6302729 h 6323089"/>
              <a:gd name="connsiteX6" fmla="*/ 10877164 w 13623187"/>
              <a:gd name="connsiteY6" fmla="*/ 6299644 h 6323089"/>
              <a:gd name="connsiteX7" fmla="*/ 10877165 w 13623187"/>
              <a:gd name="connsiteY7" fmla="*/ 4095706 h 6323089"/>
              <a:gd name="connsiteX8" fmla="*/ 10197225 w 13623187"/>
              <a:gd name="connsiteY8" fmla="*/ 4259829 h 6323089"/>
              <a:gd name="connsiteX9" fmla="*/ 10173779 w 13623187"/>
              <a:gd name="connsiteY9" fmla="*/ 6299644 h 6323089"/>
              <a:gd name="connsiteX10" fmla="*/ 3397841 w 13623187"/>
              <a:gd name="connsiteY10" fmla="*/ 6323089 h 6323089"/>
              <a:gd name="connsiteX11" fmla="*/ 3421286 w 13623187"/>
              <a:gd name="connsiteY11" fmla="*/ 4212936 h 6323089"/>
              <a:gd name="connsiteX12" fmla="*/ 2647564 w 13623187"/>
              <a:gd name="connsiteY12" fmla="*/ 4212937 h 6323089"/>
              <a:gd name="connsiteX13" fmla="*/ 2647564 w 13623187"/>
              <a:gd name="connsiteY13" fmla="*/ 6276198 h 6323089"/>
              <a:gd name="connsiteX14" fmla="*/ 0 w 13623187"/>
              <a:gd name="connsiteY14" fmla="*/ 6302729 h 6323089"/>
              <a:gd name="connsiteX15" fmla="*/ 914400 w 13623187"/>
              <a:gd name="connsiteY15" fmla="*/ 1985552 h 6323089"/>
              <a:gd name="connsiteX0" fmla="*/ 937847 w 13646634"/>
              <a:gd name="connsiteY0" fmla="*/ 1985552 h 6323089"/>
              <a:gd name="connsiteX1" fmla="*/ 4429472 w 13646634"/>
              <a:gd name="connsiteY1" fmla="*/ 39521 h 6323089"/>
              <a:gd name="connsiteX2" fmla="*/ 6797534 w 13646634"/>
              <a:gd name="connsiteY2" fmla="*/ 5010105 h 6323089"/>
              <a:gd name="connsiteX3" fmla="*/ 9259379 w 13646634"/>
              <a:gd name="connsiteY3" fmla="*/ 16075 h 6323089"/>
              <a:gd name="connsiteX4" fmla="*/ 12237042 w 13646634"/>
              <a:gd name="connsiteY4" fmla="*/ 1422844 h 6323089"/>
              <a:gd name="connsiteX5" fmla="*/ 13643811 w 13646634"/>
              <a:gd name="connsiteY5" fmla="*/ 6302729 h 6323089"/>
              <a:gd name="connsiteX6" fmla="*/ 10900611 w 13646634"/>
              <a:gd name="connsiteY6" fmla="*/ 6299644 h 6323089"/>
              <a:gd name="connsiteX7" fmla="*/ 10900612 w 13646634"/>
              <a:gd name="connsiteY7" fmla="*/ 4095706 h 6323089"/>
              <a:gd name="connsiteX8" fmla="*/ 10220672 w 13646634"/>
              <a:gd name="connsiteY8" fmla="*/ 4259829 h 6323089"/>
              <a:gd name="connsiteX9" fmla="*/ 10197226 w 13646634"/>
              <a:gd name="connsiteY9" fmla="*/ 6299644 h 6323089"/>
              <a:gd name="connsiteX10" fmla="*/ 3421288 w 13646634"/>
              <a:gd name="connsiteY10" fmla="*/ 6323089 h 6323089"/>
              <a:gd name="connsiteX11" fmla="*/ 3444733 w 13646634"/>
              <a:gd name="connsiteY11" fmla="*/ 4212936 h 6323089"/>
              <a:gd name="connsiteX12" fmla="*/ 2671011 w 13646634"/>
              <a:gd name="connsiteY12" fmla="*/ 4212937 h 6323089"/>
              <a:gd name="connsiteX13" fmla="*/ 2671011 w 13646634"/>
              <a:gd name="connsiteY13" fmla="*/ 6276198 h 6323089"/>
              <a:gd name="connsiteX14" fmla="*/ 0 w 13646634"/>
              <a:gd name="connsiteY14" fmla="*/ 6232390 h 6323089"/>
              <a:gd name="connsiteX15" fmla="*/ 937847 w 13646634"/>
              <a:gd name="connsiteY15" fmla="*/ 1985552 h 6323089"/>
              <a:gd name="connsiteX0" fmla="*/ 867509 w 13576296"/>
              <a:gd name="connsiteY0" fmla="*/ 1985552 h 6323089"/>
              <a:gd name="connsiteX1" fmla="*/ 4359134 w 13576296"/>
              <a:gd name="connsiteY1" fmla="*/ 39521 h 6323089"/>
              <a:gd name="connsiteX2" fmla="*/ 6727196 w 13576296"/>
              <a:gd name="connsiteY2" fmla="*/ 5010105 h 6323089"/>
              <a:gd name="connsiteX3" fmla="*/ 9189041 w 13576296"/>
              <a:gd name="connsiteY3" fmla="*/ 16075 h 6323089"/>
              <a:gd name="connsiteX4" fmla="*/ 12166704 w 13576296"/>
              <a:gd name="connsiteY4" fmla="*/ 1422844 h 6323089"/>
              <a:gd name="connsiteX5" fmla="*/ 13573473 w 13576296"/>
              <a:gd name="connsiteY5" fmla="*/ 6302729 h 6323089"/>
              <a:gd name="connsiteX6" fmla="*/ 10830273 w 13576296"/>
              <a:gd name="connsiteY6" fmla="*/ 6299644 h 6323089"/>
              <a:gd name="connsiteX7" fmla="*/ 10830274 w 13576296"/>
              <a:gd name="connsiteY7" fmla="*/ 4095706 h 6323089"/>
              <a:gd name="connsiteX8" fmla="*/ 10150334 w 13576296"/>
              <a:gd name="connsiteY8" fmla="*/ 4259829 h 6323089"/>
              <a:gd name="connsiteX9" fmla="*/ 10126888 w 13576296"/>
              <a:gd name="connsiteY9" fmla="*/ 6299644 h 6323089"/>
              <a:gd name="connsiteX10" fmla="*/ 3350950 w 13576296"/>
              <a:gd name="connsiteY10" fmla="*/ 6323089 h 6323089"/>
              <a:gd name="connsiteX11" fmla="*/ 3374395 w 13576296"/>
              <a:gd name="connsiteY11" fmla="*/ 4212936 h 6323089"/>
              <a:gd name="connsiteX12" fmla="*/ 2600673 w 13576296"/>
              <a:gd name="connsiteY12" fmla="*/ 4212937 h 6323089"/>
              <a:gd name="connsiteX13" fmla="*/ 2600673 w 13576296"/>
              <a:gd name="connsiteY13" fmla="*/ 6276198 h 6323089"/>
              <a:gd name="connsiteX14" fmla="*/ 0 w 13576296"/>
              <a:gd name="connsiteY14" fmla="*/ 6302729 h 6323089"/>
              <a:gd name="connsiteX15" fmla="*/ 867509 w 13576296"/>
              <a:gd name="connsiteY15" fmla="*/ 1985552 h 6323089"/>
              <a:gd name="connsiteX0" fmla="*/ 875123 w 13583910"/>
              <a:gd name="connsiteY0" fmla="*/ 1985552 h 6323089"/>
              <a:gd name="connsiteX1" fmla="*/ 4366748 w 13583910"/>
              <a:gd name="connsiteY1" fmla="*/ 39521 h 6323089"/>
              <a:gd name="connsiteX2" fmla="*/ 6734810 w 13583910"/>
              <a:gd name="connsiteY2" fmla="*/ 5010105 h 6323089"/>
              <a:gd name="connsiteX3" fmla="*/ 9196655 w 13583910"/>
              <a:gd name="connsiteY3" fmla="*/ 16075 h 6323089"/>
              <a:gd name="connsiteX4" fmla="*/ 12174318 w 13583910"/>
              <a:gd name="connsiteY4" fmla="*/ 1422844 h 6323089"/>
              <a:gd name="connsiteX5" fmla="*/ 13581087 w 13583910"/>
              <a:gd name="connsiteY5" fmla="*/ 6302729 h 6323089"/>
              <a:gd name="connsiteX6" fmla="*/ 10837887 w 13583910"/>
              <a:gd name="connsiteY6" fmla="*/ 6299644 h 6323089"/>
              <a:gd name="connsiteX7" fmla="*/ 10837888 w 13583910"/>
              <a:gd name="connsiteY7" fmla="*/ 4095706 h 6323089"/>
              <a:gd name="connsiteX8" fmla="*/ 10157948 w 13583910"/>
              <a:gd name="connsiteY8" fmla="*/ 4259829 h 6323089"/>
              <a:gd name="connsiteX9" fmla="*/ 10134502 w 13583910"/>
              <a:gd name="connsiteY9" fmla="*/ 6299644 h 6323089"/>
              <a:gd name="connsiteX10" fmla="*/ 3358564 w 13583910"/>
              <a:gd name="connsiteY10" fmla="*/ 6323089 h 6323089"/>
              <a:gd name="connsiteX11" fmla="*/ 3382009 w 13583910"/>
              <a:gd name="connsiteY11" fmla="*/ 4212936 h 6323089"/>
              <a:gd name="connsiteX12" fmla="*/ 2608287 w 13583910"/>
              <a:gd name="connsiteY12" fmla="*/ 4212937 h 6323089"/>
              <a:gd name="connsiteX13" fmla="*/ 2608287 w 13583910"/>
              <a:gd name="connsiteY13" fmla="*/ 6276198 h 6323089"/>
              <a:gd name="connsiteX14" fmla="*/ 7614 w 13583910"/>
              <a:gd name="connsiteY14" fmla="*/ 6302729 h 6323089"/>
              <a:gd name="connsiteX15" fmla="*/ 875123 w 13583910"/>
              <a:gd name="connsiteY15" fmla="*/ 1985552 h 6323089"/>
              <a:gd name="connsiteX0" fmla="*/ 1154365 w 13581798"/>
              <a:gd name="connsiteY0" fmla="*/ 1654535 h 6343764"/>
              <a:gd name="connsiteX1" fmla="*/ 4364636 w 13581798"/>
              <a:gd name="connsiteY1" fmla="*/ 60196 h 6343764"/>
              <a:gd name="connsiteX2" fmla="*/ 6732698 w 13581798"/>
              <a:gd name="connsiteY2" fmla="*/ 5030780 h 6343764"/>
              <a:gd name="connsiteX3" fmla="*/ 9194543 w 13581798"/>
              <a:gd name="connsiteY3" fmla="*/ 36750 h 6343764"/>
              <a:gd name="connsiteX4" fmla="*/ 12172206 w 13581798"/>
              <a:gd name="connsiteY4" fmla="*/ 1443519 h 6343764"/>
              <a:gd name="connsiteX5" fmla="*/ 13578975 w 13581798"/>
              <a:gd name="connsiteY5" fmla="*/ 6323404 h 6343764"/>
              <a:gd name="connsiteX6" fmla="*/ 10835775 w 13581798"/>
              <a:gd name="connsiteY6" fmla="*/ 6320319 h 6343764"/>
              <a:gd name="connsiteX7" fmla="*/ 10835776 w 13581798"/>
              <a:gd name="connsiteY7" fmla="*/ 4116381 h 6343764"/>
              <a:gd name="connsiteX8" fmla="*/ 10155836 w 13581798"/>
              <a:gd name="connsiteY8" fmla="*/ 4280504 h 6343764"/>
              <a:gd name="connsiteX9" fmla="*/ 10132390 w 13581798"/>
              <a:gd name="connsiteY9" fmla="*/ 6320319 h 6343764"/>
              <a:gd name="connsiteX10" fmla="*/ 3356452 w 13581798"/>
              <a:gd name="connsiteY10" fmla="*/ 6343764 h 6343764"/>
              <a:gd name="connsiteX11" fmla="*/ 3379897 w 13581798"/>
              <a:gd name="connsiteY11" fmla="*/ 4233611 h 6343764"/>
              <a:gd name="connsiteX12" fmla="*/ 2606175 w 13581798"/>
              <a:gd name="connsiteY12" fmla="*/ 4233612 h 6343764"/>
              <a:gd name="connsiteX13" fmla="*/ 2606175 w 13581798"/>
              <a:gd name="connsiteY13" fmla="*/ 6296873 h 6343764"/>
              <a:gd name="connsiteX14" fmla="*/ 5502 w 13581798"/>
              <a:gd name="connsiteY14" fmla="*/ 6323404 h 6343764"/>
              <a:gd name="connsiteX15" fmla="*/ 1154365 w 13581798"/>
              <a:gd name="connsiteY15" fmla="*/ 1654535 h 6343764"/>
              <a:gd name="connsiteX0" fmla="*/ 1154012 w 13581445"/>
              <a:gd name="connsiteY0" fmla="*/ 1654535 h 6343764"/>
              <a:gd name="connsiteX1" fmla="*/ 4364283 w 13581445"/>
              <a:gd name="connsiteY1" fmla="*/ 60196 h 6343764"/>
              <a:gd name="connsiteX2" fmla="*/ 6732345 w 13581445"/>
              <a:gd name="connsiteY2" fmla="*/ 5030780 h 6343764"/>
              <a:gd name="connsiteX3" fmla="*/ 9194190 w 13581445"/>
              <a:gd name="connsiteY3" fmla="*/ 36750 h 6343764"/>
              <a:gd name="connsiteX4" fmla="*/ 12171853 w 13581445"/>
              <a:gd name="connsiteY4" fmla="*/ 1443519 h 6343764"/>
              <a:gd name="connsiteX5" fmla="*/ 13578622 w 13581445"/>
              <a:gd name="connsiteY5" fmla="*/ 6323404 h 6343764"/>
              <a:gd name="connsiteX6" fmla="*/ 10835422 w 13581445"/>
              <a:gd name="connsiteY6" fmla="*/ 6320319 h 6343764"/>
              <a:gd name="connsiteX7" fmla="*/ 10835423 w 13581445"/>
              <a:gd name="connsiteY7" fmla="*/ 4116381 h 6343764"/>
              <a:gd name="connsiteX8" fmla="*/ 10155483 w 13581445"/>
              <a:gd name="connsiteY8" fmla="*/ 4280504 h 6343764"/>
              <a:gd name="connsiteX9" fmla="*/ 10132037 w 13581445"/>
              <a:gd name="connsiteY9" fmla="*/ 6320319 h 6343764"/>
              <a:gd name="connsiteX10" fmla="*/ 3356099 w 13581445"/>
              <a:gd name="connsiteY10" fmla="*/ 6343764 h 6343764"/>
              <a:gd name="connsiteX11" fmla="*/ 3379544 w 13581445"/>
              <a:gd name="connsiteY11" fmla="*/ 4233611 h 6343764"/>
              <a:gd name="connsiteX12" fmla="*/ 2605822 w 13581445"/>
              <a:gd name="connsiteY12" fmla="*/ 4233612 h 6343764"/>
              <a:gd name="connsiteX13" fmla="*/ 2605822 w 13581445"/>
              <a:gd name="connsiteY13" fmla="*/ 6296873 h 6343764"/>
              <a:gd name="connsiteX14" fmla="*/ 5149 w 13581445"/>
              <a:gd name="connsiteY14" fmla="*/ 6323404 h 6343764"/>
              <a:gd name="connsiteX15" fmla="*/ 1154012 w 13581445"/>
              <a:gd name="connsiteY15" fmla="*/ 1654535 h 6343764"/>
              <a:gd name="connsiteX0" fmla="*/ 1227606 w 13655039"/>
              <a:gd name="connsiteY0" fmla="*/ 1654535 h 6343764"/>
              <a:gd name="connsiteX1" fmla="*/ 4437877 w 13655039"/>
              <a:gd name="connsiteY1" fmla="*/ 60196 h 6343764"/>
              <a:gd name="connsiteX2" fmla="*/ 6805939 w 13655039"/>
              <a:gd name="connsiteY2" fmla="*/ 5030780 h 6343764"/>
              <a:gd name="connsiteX3" fmla="*/ 9267784 w 13655039"/>
              <a:gd name="connsiteY3" fmla="*/ 36750 h 6343764"/>
              <a:gd name="connsiteX4" fmla="*/ 12245447 w 13655039"/>
              <a:gd name="connsiteY4" fmla="*/ 1443519 h 6343764"/>
              <a:gd name="connsiteX5" fmla="*/ 13652216 w 13655039"/>
              <a:gd name="connsiteY5" fmla="*/ 6323404 h 6343764"/>
              <a:gd name="connsiteX6" fmla="*/ 10909016 w 13655039"/>
              <a:gd name="connsiteY6" fmla="*/ 6320319 h 6343764"/>
              <a:gd name="connsiteX7" fmla="*/ 10909017 w 13655039"/>
              <a:gd name="connsiteY7" fmla="*/ 4116381 h 6343764"/>
              <a:gd name="connsiteX8" fmla="*/ 10229077 w 13655039"/>
              <a:gd name="connsiteY8" fmla="*/ 4280504 h 6343764"/>
              <a:gd name="connsiteX9" fmla="*/ 10205631 w 13655039"/>
              <a:gd name="connsiteY9" fmla="*/ 6320319 h 6343764"/>
              <a:gd name="connsiteX10" fmla="*/ 3429693 w 13655039"/>
              <a:gd name="connsiteY10" fmla="*/ 6343764 h 6343764"/>
              <a:gd name="connsiteX11" fmla="*/ 3453138 w 13655039"/>
              <a:gd name="connsiteY11" fmla="*/ 4233611 h 6343764"/>
              <a:gd name="connsiteX12" fmla="*/ 2679416 w 13655039"/>
              <a:gd name="connsiteY12" fmla="*/ 4233612 h 6343764"/>
              <a:gd name="connsiteX13" fmla="*/ 2679416 w 13655039"/>
              <a:gd name="connsiteY13" fmla="*/ 6296873 h 6343764"/>
              <a:gd name="connsiteX14" fmla="*/ 78743 w 13655039"/>
              <a:gd name="connsiteY14" fmla="*/ 6323404 h 6343764"/>
              <a:gd name="connsiteX15" fmla="*/ 1227606 w 13655039"/>
              <a:gd name="connsiteY15" fmla="*/ 1654535 h 6343764"/>
              <a:gd name="connsiteX0" fmla="*/ 1227606 w 13655039"/>
              <a:gd name="connsiteY0" fmla="*/ 1626092 h 6315321"/>
              <a:gd name="connsiteX1" fmla="*/ 4437877 w 13655039"/>
              <a:gd name="connsiteY1" fmla="*/ 31753 h 6315321"/>
              <a:gd name="connsiteX2" fmla="*/ 6805939 w 13655039"/>
              <a:gd name="connsiteY2" fmla="*/ 5002337 h 6315321"/>
              <a:gd name="connsiteX3" fmla="*/ 9267784 w 13655039"/>
              <a:gd name="connsiteY3" fmla="*/ 8307 h 6315321"/>
              <a:gd name="connsiteX4" fmla="*/ 12245447 w 13655039"/>
              <a:gd name="connsiteY4" fmla="*/ 1415076 h 6315321"/>
              <a:gd name="connsiteX5" fmla="*/ 13652216 w 13655039"/>
              <a:gd name="connsiteY5" fmla="*/ 6294961 h 6315321"/>
              <a:gd name="connsiteX6" fmla="*/ 10909016 w 13655039"/>
              <a:gd name="connsiteY6" fmla="*/ 6291876 h 6315321"/>
              <a:gd name="connsiteX7" fmla="*/ 10909017 w 13655039"/>
              <a:gd name="connsiteY7" fmla="*/ 4087938 h 6315321"/>
              <a:gd name="connsiteX8" fmla="*/ 10229077 w 13655039"/>
              <a:gd name="connsiteY8" fmla="*/ 4252061 h 6315321"/>
              <a:gd name="connsiteX9" fmla="*/ 10205631 w 13655039"/>
              <a:gd name="connsiteY9" fmla="*/ 6291876 h 6315321"/>
              <a:gd name="connsiteX10" fmla="*/ 3429693 w 13655039"/>
              <a:gd name="connsiteY10" fmla="*/ 6315321 h 6315321"/>
              <a:gd name="connsiteX11" fmla="*/ 3453138 w 13655039"/>
              <a:gd name="connsiteY11" fmla="*/ 4205168 h 6315321"/>
              <a:gd name="connsiteX12" fmla="*/ 2679416 w 13655039"/>
              <a:gd name="connsiteY12" fmla="*/ 4205169 h 6315321"/>
              <a:gd name="connsiteX13" fmla="*/ 2679416 w 13655039"/>
              <a:gd name="connsiteY13" fmla="*/ 6268430 h 6315321"/>
              <a:gd name="connsiteX14" fmla="*/ 78743 w 13655039"/>
              <a:gd name="connsiteY14" fmla="*/ 6294961 h 6315321"/>
              <a:gd name="connsiteX15" fmla="*/ 1227606 w 13655039"/>
              <a:gd name="connsiteY15" fmla="*/ 1626092 h 6315321"/>
              <a:gd name="connsiteX0" fmla="*/ 1227606 w 13655039"/>
              <a:gd name="connsiteY0" fmla="*/ 1618416 h 6307645"/>
              <a:gd name="connsiteX1" fmla="*/ 4437877 w 13655039"/>
              <a:gd name="connsiteY1" fmla="*/ 24077 h 6307645"/>
              <a:gd name="connsiteX2" fmla="*/ 6805939 w 13655039"/>
              <a:gd name="connsiteY2" fmla="*/ 4994661 h 6307645"/>
              <a:gd name="connsiteX3" fmla="*/ 9267784 w 13655039"/>
              <a:gd name="connsiteY3" fmla="*/ 631 h 6307645"/>
              <a:gd name="connsiteX4" fmla="*/ 12245447 w 13655039"/>
              <a:gd name="connsiteY4" fmla="*/ 1407400 h 6307645"/>
              <a:gd name="connsiteX5" fmla="*/ 13652216 w 13655039"/>
              <a:gd name="connsiteY5" fmla="*/ 6287285 h 6307645"/>
              <a:gd name="connsiteX6" fmla="*/ 10909016 w 13655039"/>
              <a:gd name="connsiteY6" fmla="*/ 6284200 h 6307645"/>
              <a:gd name="connsiteX7" fmla="*/ 10909017 w 13655039"/>
              <a:gd name="connsiteY7" fmla="*/ 4080262 h 6307645"/>
              <a:gd name="connsiteX8" fmla="*/ 10229077 w 13655039"/>
              <a:gd name="connsiteY8" fmla="*/ 4244385 h 6307645"/>
              <a:gd name="connsiteX9" fmla="*/ 10205631 w 13655039"/>
              <a:gd name="connsiteY9" fmla="*/ 6284200 h 6307645"/>
              <a:gd name="connsiteX10" fmla="*/ 3429693 w 13655039"/>
              <a:gd name="connsiteY10" fmla="*/ 6307645 h 6307645"/>
              <a:gd name="connsiteX11" fmla="*/ 3453138 w 13655039"/>
              <a:gd name="connsiteY11" fmla="*/ 4197492 h 6307645"/>
              <a:gd name="connsiteX12" fmla="*/ 2679416 w 13655039"/>
              <a:gd name="connsiteY12" fmla="*/ 4197493 h 6307645"/>
              <a:gd name="connsiteX13" fmla="*/ 2679416 w 13655039"/>
              <a:gd name="connsiteY13" fmla="*/ 6260754 h 6307645"/>
              <a:gd name="connsiteX14" fmla="*/ 78743 w 13655039"/>
              <a:gd name="connsiteY14" fmla="*/ 6287285 h 6307645"/>
              <a:gd name="connsiteX15" fmla="*/ 1227606 w 1365503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7333287 w 13663209"/>
              <a:gd name="connsiteY10" fmla="*/ 6263952 h 6307645"/>
              <a:gd name="connsiteX11" fmla="*/ 3437863 w 13663209"/>
              <a:gd name="connsiteY11" fmla="*/ 6307645 h 6307645"/>
              <a:gd name="connsiteX12" fmla="*/ 3461308 w 13663209"/>
              <a:gd name="connsiteY12" fmla="*/ 4197492 h 6307645"/>
              <a:gd name="connsiteX13" fmla="*/ 2687586 w 13663209"/>
              <a:gd name="connsiteY13" fmla="*/ 4197493 h 6307645"/>
              <a:gd name="connsiteX14" fmla="*/ 2687586 w 13663209"/>
              <a:gd name="connsiteY14" fmla="*/ 6260754 h 6307645"/>
              <a:gd name="connsiteX15" fmla="*/ 86913 w 13663209"/>
              <a:gd name="connsiteY15" fmla="*/ 6287285 h 6307645"/>
              <a:gd name="connsiteX16" fmla="*/ 1235776 w 13663209"/>
              <a:gd name="connsiteY16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7333287 w 13663209"/>
              <a:gd name="connsiteY9" fmla="*/ 6263952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7333287 w 13663209"/>
              <a:gd name="connsiteY8" fmla="*/ 6263952 h 6307645"/>
              <a:gd name="connsiteX9" fmla="*/ 3437863 w 13663209"/>
              <a:gd name="connsiteY9" fmla="*/ 6307645 h 6307645"/>
              <a:gd name="connsiteX10" fmla="*/ 3461308 w 13663209"/>
              <a:gd name="connsiteY10" fmla="*/ 4197492 h 6307645"/>
              <a:gd name="connsiteX11" fmla="*/ 2687586 w 13663209"/>
              <a:gd name="connsiteY11" fmla="*/ 4197493 h 6307645"/>
              <a:gd name="connsiteX12" fmla="*/ 2687586 w 13663209"/>
              <a:gd name="connsiteY12" fmla="*/ 6260754 h 6307645"/>
              <a:gd name="connsiteX13" fmla="*/ 86913 w 13663209"/>
              <a:gd name="connsiteY13" fmla="*/ 6287285 h 6307645"/>
              <a:gd name="connsiteX14" fmla="*/ 1235776 w 13663209"/>
              <a:gd name="connsiteY14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7333287 w 13663209"/>
              <a:gd name="connsiteY7" fmla="*/ 6263952 h 6307645"/>
              <a:gd name="connsiteX8" fmla="*/ 3437863 w 13663209"/>
              <a:gd name="connsiteY8" fmla="*/ 6307645 h 6307645"/>
              <a:gd name="connsiteX9" fmla="*/ 3461308 w 13663209"/>
              <a:gd name="connsiteY9" fmla="*/ 4197492 h 6307645"/>
              <a:gd name="connsiteX10" fmla="*/ 2687586 w 13663209"/>
              <a:gd name="connsiteY10" fmla="*/ 4197493 h 6307645"/>
              <a:gd name="connsiteX11" fmla="*/ 2687586 w 13663209"/>
              <a:gd name="connsiteY11" fmla="*/ 6260754 h 6307645"/>
              <a:gd name="connsiteX12" fmla="*/ 86913 w 13663209"/>
              <a:gd name="connsiteY12" fmla="*/ 6287285 h 6307645"/>
              <a:gd name="connsiteX13" fmla="*/ 1235776 w 13663209"/>
              <a:gd name="connsiteY13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7333287 w 13663209"/>
              <a:gd name="connsiteY6" fmla="*/ 6263952 h 6307645"/>
              <a:gd name="connsiteX7" fmla="*/ 3437863 w 13663209"/>
              <a:gd name="connsiteY7" fmla="*/ 6307645 h 6307645"/>
              <a:gd name="connsiteX8" fmla="*/ 3461308 w 13663209"/>
              <a:gd name="connsiteY8" fmla="*/ 4197492 h 6307645"/>
              <a:gd name="connsiteX9" fmla="*/ 2687586 w 13663209"/>
              <a:gd name="connsiteY9" fmla="*/ 4197493 h 6307645"/>
              <a:gd name="connsiteX10" fmla="*/ 2687586 w 13663209"/>
              <a:gd name="connsiteY10" fmla="*/ 6260754 h 6307645"/>
              <a:gd name="connsiteX11" fmla="*/ 86913 w 13663209"/>
              <a:gd name="connsiteY11" fmla="*/ 6287285 h 6307645"/>
              <a:gd name="connsiteX12" fmla="*/ 1235776 w 13663209"/>
              <a:gd name="connsiteY12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333287 w 12253617"/>
              <a:gd name="connsiteY5" fmla="*/ 6263952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418397 w 12253617"/>
              <a:gd name="connsiteY5" fmla="*/ 6307645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418397 w 12253617"/>
              <a:gd name="connsiteY5" fmla="*/ 6307645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27152 h 6316381"/>
              <a:gd name="connsiteX1" fmla="*/ 4446047 w 12253617"/>
              <a:gd name="connsiteY1" fmla="*/ 32813 h 6316381"/>
              <a:gd name="connsiteX2" fmla="*/ 6814109 w 12253617"/>
              <a:gd name="connsiteY2" fmla="*/ 5003397 h 6316381"/>
              <a:gd name="connsiteX3" fmla="*/ 9275954 w 12253617"/>
              <a:gd name="connsiteY3" fmla="*/ 9367 h 6316381"/>
              <a:gd name="connsiteX4" fmla="*/ 12253617 w 12253617"/>
              <a:gd name="connsiteY4" fmla="*/ 1416136 h 6316381"/>
              <a:gd name="connsiteX5" fmla="*/ 7418397 w 12253617"/>
              <a:gd name="connsiteY5" fmla="*/ 6316381 h 6316381"/>
              <a:gd name="connsiteX6" fmla="*/ 3437863 w 12253617"/>
              <a:gd name="connsiteY6" fmla="*/ 6316381 h 6316381"/>
              <a:gd name="connsiteX7" fmla="*/ 3461308 w 12253617"/>
              <a:gd name="connsiteY7" fmla="*/ 4206228 h 6316381"/>
              <a:gd name="connsiteX8" fmla="*/ 2687586 w 12253617"/>
              <a:gd name="connsiteY8" fmla="*/ 4206229 h 6316381"/>
              <a:gd name="connsiteX9" fmla="*/ 2687586 w 12253617"/>
              <a:gd name="connsiteY9" fmla="*/ 6269490 h 6316381"/>
              <a:gd name="connsiteX10" fmla="*/ 86913 w 12253617"/>
              <a:gd name="connsiteY10" fmla="*/ 6296021 h 6316381"/>
              <a:gd name="connsiteX11" fmla="*/ 1235776 w 12253617"/>
              <a:gd name="connsiteY11" fmla="*/ 1627152 h 6316381"/>
              <a:gd name="connsiteX0" fmla="*/ 1235776 w 12253617"/>
              <a:gd name="connsiteY0" fmla="*/ 1619906 h 6309135"/>
              <a:gd name="connsiteX1" fmla="*/ 4446047 w 12253617"/>
              <a:gd name="connsiteY1" fmla="*/ 25567 h 6309135"/>
              <a:gd name="connsiteX2" fmla="*/ 6814109 w 12253617"/>
              <a:gd name="connsiteY2" fmla="*/ 4996151 h 6309135"/>
              <a:gd name="connsiteX3" fmla="*/ 9275954 w 12253617"/>
              <a:gd name="connsiteY3" fmla="*/ 2121 h 6309135"/>
              <a:gd name="connsiteX4" fmla="*/ 12253617 w 12253617"/>
              <a:gd name="connsiteY4" fmla="*/ 1408890 h 6309135"/>
              <a:gd name="connsiteX5" fmla="*/ 7418397 w 12253617"/>
              <a:gd name="connsiteY5" fmla="*/ 6309135 h 6309135"/>
              <a:gd name="connsiteX6" fmla="*/ 3437863 w 12253617"/>
              <a:gd name="connsiteY6" fmla="*/ 6309135 h 6309135"/>
              <a:gd name="connsiteX7" fmla="*/ 3461308 w 12253617"/>
              <a:gd name="connsiteY7" fmla="*/ 4198982 h 6309135"/>
              <a:gd name="connsiteX8" fmla="*/ 2687586 w 12253617"/>
              <a:gd name="connsiteY8" fmla="*/ 4198983 h 6309135"/>
              <a:gd name="connsiteX9" fmla="*/ 2687586 w 12253617"/>
              <a:gd name="connsiteY9" fmla="*/ 6262244 h 6309135"/>
              <a:gd name="connsiteX10" fmla="*/ 86913 w 12253617"/>
              <a:gd name="connsiteY10" fmla="*/ 6288775 h 6309135"/>
              <a:gd name="connsiteX11" fmla="*/ 1235776 w 12253617"/>
              <a:gd name="connsiteY11" fmla="*/ 1619906 h 6309135"/>
              <a:gd name="connsiteX0" fmla="*/ 1235776 w 12253617"/>
              <a:gd name="connsiteY0" fmla="*/ 1619905 h 6309134"/>
              <a:gd name="connsiteX1" fmla="*/ 4446047 w 12253617"/>
              <a:gd name="connsiteY1" fmla="*/ 25566 h 6309134"/>
              <a:gd name="connsiteX2" fmla="*/ 6814109 w 12253617"/>
              <a:gd name="connsiteY2" fmla="*/ 4996150 h 6309134"/>
              <a:gd name="connsiteX3" fmla="*/ 9275954 w 12253617"/>
              <a:gd name="connsiteY3" fmla="*/ 2120 h 6309134"/>
              <a:gd name="connsiteX4" fmla="*/ 12253617 w 12253617"/>
              <a:gd name="connsiteY4" fmla="*/ 1408889 h 6309134"/>
              <a:gd name="connsiteX5" fmla="*/ 7418397 w 12253617"/>
              <a:gd name="connsiteY5" fmla="*/ 6309134 h 6309134"/>
              <a:gd name="connsiteX6" fmla="*/ 3437863 w 12253617"/>
              <a:gd name="connsiteY6" fmla="*/ 6309134 h 6309134"/>
              <a:gd name="connsiteX7" fmla="*/ 3461308 w 12253617"/>
              <a:gd name="connsiteY7" fmla="*/ 4198981 h 6309134"/>
              <a:gd name="connsiteX8" fmla="*/ 2687586 w 12253617"/>
              <a:gd name="connsiteY8" fmla="*/ 4198982 h 6309134"/>
              <a:gd name="connsiteX9" fmla="*/ 2687586 w 12253617"/>
              <a:gd name="connsiteY9" fmla="*/ 6262243 h 6309134"/>
              <a:gd name="connsiteX10" fmla="*/ 86913 w 12253617"/>
              <a:gd name="connsiteY10" fmla="*/ 6288774 h 6309134"/>
              <a:gd name="connsiteX11" fmla="*/ 1235776 w 12253617"/>
              <a:gd name="connsiteY11" fmla="*/ 1619905 h 6309134"/>
              <a:gd name="connsiteX0" fmla="*/ 1235776 w 12168508"/>
              <a:gd name="connsiteY0" fmla="*/ 1620410 h 6309639"/>
              <a:gd name="connsiteX1" fmla="*/ 4446047 w 12168508"/>
              <a:gd name="connsiteY1" fmla="*/ 26071 h 6309639"/>
              <a:gd name="connsiteX2" fmla="*/ 6814109 w 12168508"/>
              <a:gd name="connsiteY2" fmla="*/ 4996655 h 6309639"/>
              <a:gd name="connsiteX3" fmla="*/ 9275954 w 12168508"/>
              <a:gd name="connsiteY3" fmla="*/ 2625 h 6309639"/>
              <a:gd name="connsiteX4" fmla="*/ 12168508 w 12168508"/>
              <a:gd name="connsiteY4" fmla="*/ 1365701 h 6309639"/>
              <a:gd name="connsiteX5" fmla="*/ 7418397 w 12168508"/>
              <a:gd name="connsiteY5" fmla="*/ 6309639 h 6309639"/>
              <a:gd name="connsiteX6" fmla="*/ 3437863 w 12168508"/>
              <a:gd name="connsiteY6" fmla="*/ 6309639 h 6309639"/>
              <a:gd name="connsiteX7" fmla="*/ 3461308 w 12168508"/>
              <a:gd name="connsiteY7" fmla="*/ 4199486 h 6309639"/>
              <a:gd name="connsiteX8" fmla="*/ 2687586 w 12168508"/>
              <a:gd name="connsiteY8" fmla="*/ 4199487 h 6309639"/>
              <a:gd name="connsiteX9" fmla="*/ 2687586 w 12168508"/>
              <a:gd name="connsiteY9" fmla="*/ 6262748 h 6309639"/>
              <a:gd name="connsiteX10" fmla="*/ 86913 w 12168508"/>
              <a:gd name="connsiteY10" fmla="*/ 6289279 h 6309639"/>
              <a:gd name="connsiteX11" fmla="*/ 1235776 w 12168508"/>
              <a:gd name="connsiteY11" fmla="*/ 1620410 h 6309639"/>
              <a:gd name="connsiteX0" fmla="*/ 1235776 w 12168508"/>
              <a:gd name="connsiteY0" fmla="*/ 1620410 h 6309639"/>
              <a:gd name="connsiteX1" fmla="*/ 4446047 w 12168508"/>
              <a:gd name="connsiteY1" fmla="*/ 26071 h 6309639"/>
              <a:gd name="connsiteX2" fmla="*/ 6814109 w 12168508"/>
              <a:gd name="connsiteY2" fmla="*/ 4996655 h 6309639"/>
              <a:gd name="connsiteX3" fmla="*/ 9275954 w 12168508"/>
              <a:gd name="connsiteY3" fmla="*/ 2625 h 6309639"/>
              <a:gd name="connsiteX4" fmla="*/ 12168508 w 12168508"/>
              <a:gd name="connsiteY4" fmla="*/ 1365701 h 6309639"/>
              <a:gd name="connsiteX5" fmla="*/ 7418397 w 12168508"/>
              <a:gd name="connsiteY5" fmla="*/ 6309639 h 6309639"/>
              <a:gd name="connsiteX6" fmla="*/ 3437863 w 12168508"/>
              <a:gd name="connsiteY6" fmla="*/ 6309639 h 6309639"/>
              <a:gd name="connsiteX7" fmla="*/ 3461308 w 12168508"/>
              <a:gd name="connsiteY7" fmla="*/ 4199486 h 6309639"/>
              <a:gd name="connsiteX8" fmla="*/ 2687586 w 12168508"/>
              <a:gd name="connsiteY8" fmla="*/ 4199487 h 6309639"/>
              <a:gd name="connsiteX9" fmla="*/ 2687586 w 12168508"/>
              <a:gd name="connsiteY9" fmla="*/ 6262748 h 6309639"/>
              <a:gd name="connsiteX10" fmla="*/ 86913 w 12168508"/>
              <a:gd name="connsiteY10" fmla="*/ 6289279 h 6309639"/>
              <a:gd name="connsiteX11" fmla="*/ 1235776 w 12168508"/>
              <a:gd name="connsiteY11" fmla="*/ 1620410 h 6309639"/>
              <a:gd name="connsiteX0" fmla="*/ 1235776 w 12168508"/>
              <a:gd name="connsiteY0" fmla="*/ 1617805 h 6307034"/>
              <a:gd name="connsiteX1" fmla="*/ 4446047 w 12168508"/>
              <a:gd name="connsiteY1" fmla="*/ 23466 h 6307034"/>
              <a:gd name="connsiteX2" fmla="*/ 6814109 w 12168508"/>
              <a:gd name="connsiteY2" fmla="*/ 4994050 h 6307034"/>
              <a:gd name="connsiteX3" fmla="*/ 9275954 w 12168508"/>
              <a:gd name="connsiteY3" fmla="*/ 20 h 6307034"/>
              <a:gd name="connsiteX4" fmla="*/ 12168508 w 12168508"/>
              <a:gd name="connsiteY4" fmla="*/ 1363096 h 6307034"/>
              <a:gd name="connsiteX5" fmla="*/ 7418397 w 12168508"/>
              <a:gd name="connsiteY5" fmla="*/ 6307034 h 6307034"/>
              <a:gd name="connsiteX6" fmla="*/ 3437863 w 12168508"/>
              <a:gd name="connsiteY6" fmla="*/ 6307034 h 6307034"/>
              <a:gd name="connsiteX7" fmla="*/ 3461308 w 12168508"/>
              <a:gd name="connsiteY7" fmla="*/ 4196881 h 6307034"/>
              <a:gd name="connsiteX8" fmla="*/ 2687586 w 12168508"/>
              <a:gd name="connsiteY8" fmla="*/ 4196882 h 6307034"/>
              <a:gd name="connsiteX9" fmla="*/ 2687586 w 12168508"/>
              <a:gd name="connsiteY9" fmla="*/ 6260143 h 6307034"/>
              <a:gd name="connsiteX10" fmla="*/ 86913 w 12168508"/>
              <a:gd name="connsiteY10" fmla="*/ 6286674 h 6307034"/>
              <a:gd name="connsiteX11" fmla="*/ 1235776 w 12168508"/>
              <a:gd name="connsiteY11" fmla="*/ 1617805 h 6307034"/>
              <a:gd name="connsiteX0" fmla="*/ 1376894 w 12309626"/>
              <a:gd name="connsiteY0" fmla="*/ 1617805 h 6307034"/>
              <a:gd name="connsiteX1" fmla="*/ 4587165 w 12309626"/>
              <a:gd name="connsiteY1" fmla="*/ 23466 h 6307034"/>
              <a:gd name="connsiteX2" fmla="*/ 6955227 w 12309626"/>
              <a:gd name="connsiteY2" fmla="*/ 4994050 h 6307034"/>
              <a:gd name="connsiteX3" fmla="*/ 9417072 w 12309626"/>
              <a:gd name="connsiteY3" fmla="*/ 20 h 6307034"/>
              <a:gd name="connsiteX4" fmla="*/ 12309626 w 12309626"/>
              <a:gd name="connsiteY4" fmla="*/ 1363096 h 6307034"/>
              <a:gd name="connsiteX5" fmla="*/ 7559515 w 12309626"/>
              <a:gd name="connsiteY5" fmla="*/ 6307034 h 6307034"/>
              <a:gd name="connsiteX6" fmla="*/ 3578981 w 12309626"/>
              <a:gd name="connsiteY6" fmla="*/ 6307034 h 6307034"/>
              <a:gd name="connsiteX7" fmla="*/ 3602426 w 12309626"/>
              <a:gd name="connsiteY7" fmla="*/ 4196881 h 6307034"/>
              <a:gd name="connsiteX8" fmla="*/ 2828704 w 12309626"/>
              <a:gd name="connsiteY8" fmla="*/ 4196882 h 6307034"/>
              <a:gd name="connsiteX9" fmla="*/ 2828704 w 12309626"/>
              <a:gd name="connsiteY9" fmla="*/ 6260143 h 6307034"/>
              <a:gd name="connsiteX10" fmla="*/ 79090 w 12309626"/>
              <a:gd name="connsiteY10" fmla="*/ 6221134 h 6307034"/>
              <a:gd name="connsiteX11" fmla="*/ 1376894 w 12309626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869270 w 12350192"/>
              <a:gd name="connsiteY9" fmla="*/ 6260143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953259 w 12350192"/>
              <a:gd name="connsiteY9" fmla="*/ 6265891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953259 w 12350192"/>
              <a:gd name="connsiteY9" fmla="*/ 6254393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32418 w 12365150"/>
              <a:gd name="connsiteY0" fmla="*/ 1617805 h 6307034"/>
              <a:gd name="connsiteX1" fmla="*/ 4642689 w 12365150"/>
              <a:gd name="connsiteY1" fmla="*/ 23466 h 6307034"/>
              <a:gd name="connsiteX2" fmla="*/ 7010751 w 12365150"/>
              <a:gd name="connsiteY2" fmla="*/ 4994050 h 6307034"/>
              <a:gd name="connsiteX3" fmla="*/ 9472596 w 12365150"/>
              <a:gd name="connsiteY3" fmla="*/ 20 h 6307034"/>
              <a:gd name="connsiteX4" fmla="*/ 12365150 w 12365150"/>
              <a:gd name="connsiteY4" fmla="*/ 1363096 h 6307034"/>
              <a:gd name="connsiteX5" fmla="*/ 7615039 w 12365150"/>
              <a:gd name="connsiteY5" fmla="*/ 6307034 h 6307034"/>
              <a:gd name="connsiteX6" fmla="*/ 3634505 w 12365150"/>
              <a:gd name="connsiteY6" fmla="*/ 6307034 h 6307034"/>
              <a:gd name="connsiteX7" fmla="*/ 3657950 w 12365150"/>
              <a:gd name="connsiteY7" fmla="*/ 4196881 h 6307034"/>
              <a:gd name="connsiteX8" fmla="*/ 2884228 w 12365150"/>
              <a:gd name="connsiteY8" fmla="*/ 4196882 h 6307034"/>
              <a:gd name="connsiteX9" fmla="*/ 2968217 w 12365150"/>
              <a:gd name="connsiteY9" fmla="*/ 6254393 h 6307034"/>
              <a:gd name="connsiteX10" fmla="*/ 76395 w 12365150"/>
              <a:gd name="connsiteY10" fmla="*/ 6278632 h 6307034"/>
              <a:gd name="connsiteX11" fmla="*/ 1432418 w 12365150"/>
              <a:gd name="connsiteY11" fmla="*/ 1617805 h 6307034"/>
              <a:gd name="connsiteX0" fmla="*/ 1428679 w 12361411"/>
              <a:gd name="connsiteY0" fmla="*/ 1617805 h 6307034"/>
              <a:gd name="connsiteX1" fmla="*/ 4638950 w 12361411"/>
              <a:gd name="connsiteY1" fmla="*/ 23466 h 6307034"/>
              <a:gd name="connsiteX2" fmla="*/ 7007012 w 12361411"/>
              <a:gd name="connsiteY2" fmla="*/ 4994050 h 6307034"/>
              <a:gd name="connsiteX3" fmla="*/ 9468857 w 12361411"/>
              <a:gd name="connsiteY3" fmla="*/ 20 h 6307034"/>
              <a:gd name="connsiteX4" fmla="*/ 12361411 w 12361411"/>
              <a:gd name="connsiteY4" fmla="*/ 1363096 h 6307034"/>
              <a:gd name="connsiteX5" fmla="*/ 7611300 w 12361411"/>
              <a:gd name="connsiteY5" fmla="*/ 6307034 h 6307034"/>
              <a:gd name="connsiteX6" fmla="*/ 3630766 w 12361411"/>
              <a:gd name="connsiteY6" fmla="*/ 6307034 h 6307034"/>
              <a:gd name="connsiteX7" fmla="*/ 3654211 w 12361411"/>
              <a:gd name="connsiteY7" fmla="*/ 4196881 h 6307034"/>
              <a:gd name="connsiteX8" fmla="*/ 2880489 w 12361411"/>
              <a:gd name="connsiteY8" fmla="*/ 4196882 h 6307034"/>
              <a:gd name="connsiteX9" fmla="*/ 2964478 w 12361411"/>
              <a:gd name="connsiteY9" fmla="*/ 6254393 h 6307034"/>
              <a:gd name="connsiteX10" fmla="*/ 76572 w 12361411"/>
              <a:gd name="connsiteY10" fmla="*/ 6270590 h 6307034"/>
              <a:gd name="connsiteX11" fmla="*/ 1428679 w 12361411"/>
              <a:gd name="connsiteY11" fmla="*/ 1617805 h 6307034"/>
              <a:gd name="connsiteX0" fmla="*/ 1447387 w 12380119"/>
              <a:gd name="connsiteY0" fmla="*/ 1617805 h 6307034"/>
              <a:gd name="connsiteX1" fmla="*/ 4657658 w 12380119"/>
              <a:gd name="connsiteY1" fmla="*/ 23466 h 6307034"/>
              <a:gd name="connsiteX2" fmla="*/ 7025720 w 12380119"/>
              <a:gd name="connsiteY2" fmla="*/ 4994050 h 6307034"/>
              <a:gd name="connsiteX3" fmla="*/ 9487565 w 12380119"/>
              <a:gd name="connsiteY3" fmla="*/ 20 h 6307034"/>
              <a:gd name="connsiteX4" fmla="*/ 12380119 w 12380119"/>
              <a:gd name="connsiteY4" fmla="*/ 1363096 h 6307034"/>
              <a:gd name="connsiteX5" fmla="*/ 7630008 w 12380119"/>
              <a:gd name="connsiteY5" fmla="*/ 6307034 h 6307034"/>
              <a:gd name="connsiteX6" fmla="*/ 3649474 w 12380119"/>
              <a:gd name="connsiteY6" fmla="*/ 6307034 h 6307034"/>
              <a:gd name="connsiteX7" fmla="*/ 3672919 w 12380119"/>
              <a:gd name="connsiteY7" fmla="*/ 4196881 h 6307034"/>
              <a:gd name="connsiteX8" fmla="*/ 2899197 w 12380119"/>
              <a:gd name="connsiteY8" fmla="*/ 4196882 h 6307034"/>
              <a:gd name="connsiteX9" fmla="*/ 2983186 w 12380119"/>
              <a:gd name="connsiteY9" fmla="*/ 6254393 h 6307034"/>
              <a:gd name="connsiteX10" fmla="*/ 75700 w 12380119"/>
              <a:gd name="connsiteY10" fmla="*/ 6266569 h 6307034"/>
              <a:gd name="connsiteX11" fmla="*/ 1447387 w 12380119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79271 w 12380120"/>
              <a:gd name="connsiteY9" fmla="*/ 6258414 h 6307034"/>
              <a:gd name="connsiteX10" fmla="*/ 75701 w 12380120"/>
              <a:gd name="connsiteY10" fmla="*/ 6266569 h 6307034"/>
              <a:gd name="connsiteX11" fmla="*/ 1447388 w 12380120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94936 w 12380120"/>
              <a:gd name="connsiteY9" fmla="*/ 6246351 h 6307034"/>
              <a:gd name="connsiteX10" fmla="*/ 75701 w 12380120"/>
              <a:gd name="connsiteY10" fmla="*/ 6266569 h 6307034"/>
              <a:gd name="connsiteX11" fmla="*/ 1447388 w 12380120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94936 w 12380120"/>
              <a:gd name="connsiteY9" fmla="*/ 6246351 h 6307034"/>
              <a:gd name="connsiteX10" fmla="*/ 75701 w 12380120"/>
              <a:gd name="connsiteY10" fmla="*/ 6254506 h 6307034"/>
              <a:gd name="connsiteX11" fmla="*/ 1447388 w 12380120"/>
              <a:gd name="connsiteY11" fmla="*/ 1617805 h 6307034"/>
              <a:gd name="connsiteX0" fmla="*/ 1376277 w 12309009"/>
              <a:gd name="connsiteY0" fmla="*/ 1617805 h 6307034"/>
              <a:gd name="connsiteX1" fmla="*/ 4586548 w 12309009"/>
              <a:gd name="connsiteY1" fmla="*/ 23466 h 6307034"/>
              <a:gd name="connsiteX2" fmla="*/ 6954610 w 12309009"/>
              <a:gd name="connsiteY2" fmla="*/ 4994050 h 6307034"/>
              <a:gd name="connsiteX3" fmla="*/ 9416455 w 12309009"/>
              <a:gd name="connsiteY3" fmla="*/ 20 h 6307034"/>
              <a:gd name="connsiteX4" fmla="*/ 12309009 w 12309009"/>
              <a:gd name="connsiteY4" fmla="*/ 1363096 h 6307034"/>
              <a:gd name="connsiteX5" fmla="*/ 7558898 w 12309009"/>
              <a:gd name="connsiteY5" fmla="*/ 6307034 h 6307034"/>
              <a:gd name="connsiteX6" fmla="*/ 3578364 w 12309009"/>
              <a:gd name="connsiteY6" fmla="*/ 6307034 h 6307034"/>
              <a:gd name="connsiteX7" fmla="*/ 3601809 w 12309009"/>
              <a:gd name="connsiteY7" fmla="*/ 4196881 h 6307034"/>
              <a:gd name="connsiteX8" fmla="*/ 2828087 w 12309009"/>
              <a:gd name="connsiteY8" fmla="*/ 4196882 h 6307034"/>
              <a:gd name="connsiteX9" fmla="*/ 2923825 w 12309009"/>
              <a:gd name="connsiteY9" fmla="*/ 6246351 h 6307034"/>
              <a:gd name="connsiteX10" fmla="*/ 4590 w 12309009"/>
              <a:gd name="connsiteY10" fmla="*/ 6254506 h 6307034"/>
              <a:gd name="connsiteX11" fmla="*/ 1376277 w 12309009"/>
              <a:gd name="connsiteY11" fmla="*/ 1617805 h 6307034"/>
              <a:gd name="connsiteX0" fmla="*/ 1313499 w 12309276"/>
              <a:gd name="connsiteY0" fmla="*/ 1585441 h 6307034"/>
              <a:gd name="connsiteX1" fmla="*/ 4586815 w 12309276"/>
              <a:gd name="connsiteY1" fmla="*/ 23466 h 6307034"/>
              <a:gd name="connsiteX2" fmla="*/ 6954877 w 12309276"/>
              <a:gd name="connsiteY2" fmla="*/ 4994050 h 6307034"/>
              <a:gd name="connsiteX3" fmla="*/ 9416722 w 12309276"/>
              <a:gd name="connsiteY3" fmla="*/ 20 h 6307034"/>
              <a:gd name="connsiteX4" fmla="*/ 12309276 w 12309276"/>
              <a:gd name="connsiteY4" fmla="*/ 1363096 h 6307034"/>
              <a:gd name="connsiteX5" fmla="*/ 7559165 w 12309276"/>
              <a:gd name="connsiteY5" fmla="*/ 6307034 h 6307034"/>
              <a:gd name="connsiteX6" fmla="*/ 3578631 w 12309276"/>
              <a:gd name="connsiteY6" fmla="*/ 6307034 h 6307034"/>
              <a:gd name="connsiteX7" fmla="*/ 3602076 w 12309276"/>
              <a:gd name="connsiteY7" fmla="*/ 4196881 h 6307034"/>
              <a:gd name="connsiteX8" fmla="*/ 2828354 w 12309276"/>
              <a:gd name="connsiteY8" fmla="*/ 4196882 h 6307034"/>
              <a:gd name="connsiteX9" fmla="*/ 2924092 w 12309276"/>
              <a:gd name="connsiteY9" fmla="*/ 6246351 h 6307034"/>
              <a:gd name="connsiteX10" fmla="*/ 4857 w 12309276"/>
              <a:gd name="connsiteY10" fmla="*/ 6254506 h 6307034"/>
              <a:gd name="connsiteX11" fmla="*/ 1313499 w 12309276"/>
              <a:gd name="connsiteY11" fmla="*/ 1585441 h 6307034"/>
              <a:gd name="connsiteX0" fmla="*/ 1313499 w 12309276"/>
              <a:gd name="connsiteY0" fmla="*/ 1645429 h 6367022"/>
              <a:gd name="connsiteX1" fmla="*/ 4397685 w 12309276"/>
              <a:gd name="connsiteY1" fmla="*/ 2541 h 6367022"/>
              <a:gd name="connsiteX2" fmla="*/ 6954877 w 12309276"/>
              <a:gd name="connsiteY2" fmla="*/ 5054038 h 6367022"/>
              <a:gd name="connsiteX3" fmla="*/ 9416722 w 12309276"/>
              <a:gd name="connsiteY3" fmla="*/ 60008 h 6367022"/>
              <a:gd name="connsiteX4" fmla="*/ 12309276 w 12309276"/>
              <a:gd name="connsiteY4" fmla="*/ 1423084 h 6367022"/>
              <a:gd name="connsiteX5" fmla="*/ 7559165 w 12309276"/>
              <a:gd name="connsiteY5" fmla="*/ 6367022 h 6367022"/>
              <a:gd name="connsiteX6" fmla="*/ 3578631 w 12309276"/>
              <a:gd name="connsiteY6" fmla="*/ 6367022 h 6367022"/>
              <a:gd name="connsiteX7" fmla="*/ 3602076 w 12309276"/>
              <a:gd name="connsiteY7" fmla="*/ 4256869 h 6367022"/>
              <a:gd name="connsiteX8" fmla="*/ 2828354 w 12309276"/>
              <a:gd name="connsiteY8" fmla="*/ 4256870 h 6367022"/>
              <a:gd name="connsiteX9" fmla="*/ 2924092 w 12309276"/>
              <a:gd name="connsiteY9" fmla="*/ 6306339 h 6367022"/>
              <a:gd name="connsiteX10" fmla="*/ 4857 w 12309276"/>
              <a:gd name="connsiteY10" fmla="*/ 6314494 h 6367022"/>
              <a:gd name="connsiteX11" fmla="*/ 1313499 w 12309276"/>
              <a:gd name="connsiteY11" fmla="*/ 1645429 h 6367022"/>
              <a:gd name="connsiteX0" fmla="*/ 1313499 w 12309276"/>
              <a:gd name="connsiteY0" fmla="*/ 1642887 h 6364480"/>
              <a:gd name="connsiteX1" fmla="*/ 4397685 w 12309276"/>
              <a:gd name="connsiteY1" fmla="*/ -1 h 6364480"/>
              <a:gd name="connsiteX2" fmla="*/ 6954877 w 12309276"/>
              <a:gd name="connsiteY2" fmla="*/ 5051496 h 6364480"/>
              <a:gd name="connsiteX3" fmla="*/ 9416722 w 12309276"/>
              <a:gd name="connsiteY3" fmla="*/ 57466 h 6364480"/>
              <a:gd name="connsiteX4" fmla="*/ 12309276 w 12309276"/>
              <a:gd name="connsiteY4" fmla="*/ 1420542 h 6364480"/>
              <a:gd name="connsiteX5" fmla="*/ 7559165 w 12309276"/>
              <a:gd name="connsiteY5" fmla="*/ 6364480 h 6364480"/>
              <a:gd name="connsiteX6" fmla="*/ 3578631 w 12309276"/>
              <a:gd name="connsiteY6" fmla="*/ 6364480 h 6364480"/>
              <a:gd name="connsiteX7" fmla="*/ 3602076 w 12309276"/>
              <a:gd name="connsiteY7" fmla="*/ 4254327 h 6364480"/>
              <a:gd name="connsiteX8" fmla="*/ 2828354 w 12309276"/>
              <a:gd name="connsiteY8" fmla="*/ 4254328 h 6364480"/>
              <a:gd name="connsiteX9" fmla="*/ 2924092 w 12309276"/>
              <a:gd name="connsiteY9" fmla="*/ 6303797 h 6364480"/>
              <a:gd name="connsiteX10" fmla="*/ 4857 w 12309276"/>
              <a:gd name="connsiteY10" fmla="*/ 6311952 h 6364480"/>
              <a:gd name="connsiteX11" fmla="*/ 1313499 w 12309276"/>
              <a:gd name="connsiteY11" fmla="*/ 1642887 h 6364480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924092 w 12309276"/>
              <a:gd name="connsiteY9" fmla="*/ 6303798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924092 w 12309276"/>
              <a:gd name="connsiteY9" fmla="*/ 6303798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95479 w 12309276"/>
              <a:gd name="connsiteY9" fmla="*/ 6303800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09628 w 12309276"/>
              <a:gd name="connsiteY9" fmla="*/ 6303800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38247 w 12309276"/>
              <a:gd name="connsiteY9" fmla="*/ 6318489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23935 w 12309276"/>
              <a:gd name="connsiteY9" fmla="*/ 6333178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23935 w 12309276"/>
              <a:gd name="connsiteY9" fmla="*/ 6333178 h 6364481"/>
              <a:gd name="connsiteX10" fmla="*/ 4855 w 12309276"/>
              <a:gd name="connsiteY10" fmla="*/ 6341334 h 6364481"/>
              <a:gd name="connsiteX11" fmla="*/ 1313499 w 12309276"/>
              <a:gd name="connsiteY11" fmla="*/ 1642888 h 636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09276" h="6364481">
                <a:moveTo>
                  <a:pt x="1313499" y="1642888"/>
                </a:moveTo>
                <a:cubicBezTo>
                  <a:pt x="2149128" y="783196"/>
                  <a:pt x="3490155" y="139484"/>
                  <a:pt x="4397685" y="0"/>
                </a:cubicBezTo>
                <a:lnTo>
                  <a:pt x="7002161" y="5067681"/>
                </a:lnTo>
                <a:lnTo>
                  <a:pt x="9416722" y="57467"/>
                </a:lnTo>
                <a:cubicBezTo>
                  <a:pt x="9548686" y="55867"/>
                  <a:pt x="11627616" y="142750"/>
                  <a:pt x="12309276" y="1420543"/>
                </a:cubicBezTo>
                <a:cubicBezTo>
                  <a:pt x="12176994" y="1896420"/>
                  <a:pt x="9071012" y="2074178"/>
                  <a:pt x="7559165" y="6364481"/>
                </a:cubicBezTo>
                <a:lnTo>
                  <a:pt x="3607241" y="6364481"/>
                </a:lnTo>
                <a:cubicBezTo>
                  <a:pt x="3615056" y="5661097"/>
                  <a:pt x="3594261" y="4957712"/>
                  <a:pt x="3602076" y="4254328"/>
                </a:cubicBezTo>
                <a:cubicBezTo>
                  <a:pt x="3508292" y="3597836"/>
                  <a:pt x="2758016" y="3926083"/>
                  <a:pt x="2828354" y="4254329"/>
                </a:cubicBezTo>
                <a:cubicBezTo>
                  <a:pt x="2831652" y="4942382"/>
                  <a:pt x="2820637" y="5645125"/>
                  <a:pt x="2823935" y="6333178"/>
                </a:cubicBezTo>
                <a:lnTo>
                  <a:pt x="4855" y="6341334"/>
                </a:lnTo>
                <a:cubicBezTo>
                  <a:pt x="-78380" y="2865399"/>
                  <a:pt x="930545" y="2214439"/>
                  <a:pt x="1313499" y="1642888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B61DE0-4D2E-C040-849C-52516CF1A966}"/>
              </a:ext>
            </a:extLst>
          </p:cNvPr>
          <p:cNvSpPr txBox="1">
            <a:spLocks/>
          </p:cNvSpPr>
          <p:nvPr/>
        </p:nvSpPr>
        <p:spPr>
          <a:xfrm>
            <a:off x="1797666" y="4728956"/>
            <a:ext cx="10515600" cy="397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Manoj, Venkat, Atchara, Suresh, Gautham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291705-6A04-D146-ACBD-58AA883C8B35}"/>
              </a:ext>
            </a:extLst>
          </p:cNvPr>
          <p:cNvSpPr/>
          <p:nvPr/>
        </p:nvSpPr>
        <p:spPr>
          <a:xfrm>
            <a:off x="1180208" y="2926095"/>
            <a:ext cx="45933" cy="61244"/>
          </a:xfrm>
          <a:prstGeom prst="ellipse">
            <a:avLst/>
          </a:prstGeom>
          <a:solidFill>
            <a:srgbClr val="0D519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5D23FFA-3E22-4F4C-AC98-8410A067E0F7}"/>
              </a:ext>
            </a:extLst>
          </p:cNvPr>
          <p:cNvSpPr>
            <a:spLocks/>
          </p:cNvSpPr>
          <p:nvPr/>
        </p:nvSpPr>
        <p:spPr bwMode="auto">
          <a:xfrm flipH="1">
            <a:off x="1137929" y="2987684"/>
            <a:ext cx="134855" cy="284250"/>
          </a:xfrm>
          <a:custGeom>
            <a:avLst/>
            <a:gdLst>
              <a:gd name="connsiteX0" fmla="*/ 1833863 w 2545655"/>
              <a:gd name="connsiteY0" fmla="*/ 0 h 5365753"/>
              <a:gd name="connsiteX1" fmla="*/ 1720444 w 2545655"/>
              <a:gd name="connsiteY1" fmla="*/ 0 h 5365753"/>
              <a:gd name="connsiteX2" fmla="*/ 1712450 w 2545655"/>
              <a:gd name="connsiteY2" fmla="*/ 33996 h 5365753"/>
              <a:gd name="connsiteX3" fmla="*/ 1308987 w 2545655"/>
              <a:gd name="connsiteY3" fmla="*/ 387041 h 5365753"/>
              <a:gd name="connsiteX4" fmla="*/ 905524 w 2545655"/>
              <a:gd name="connsiteY4" fmla="*/ 33996 h 5365753"/>
              <a:gd name="connsiteX5" fmla="*/ 897530 w 2545655"/>
              <a:gd name="connsiteY5" fmla="*/ 0 h 5365753"/>
              <a:gd name="connsiteX6" fmla="*/ 784111 w 2545655"/>
              <a:gd name="connsiteY6" fmla="*/ 0 h 5365753"/>
              <a:gd name="connsiteX7" fmla="*/ 0 w 2545655"/>
              <a:gd name="connsiteY7" fmla="*/ 637062 h 5365753"/>
              <a:gd name="connsiteX8" fmla="*/ 98014 w 2545655"/>
              <a:gd name="connsiteY8" fmla="*/ 2626232 h 5365753"/>
              <a:gd name="connsiteX9" fmla="*/ 506229 w 2545655"/>
              <a:gd name="connsiteY9" fmla="*/ 2618328 h 5365753"/>
              <a:gd name="connsiteX10" fmla="*/ 458942 w 2545655"/>
              <a:gd name="connsiteY10" fmla="*/ 947017 h 5365753"/>
              <a:gd name="connsiteX11" fmla="*/ 537487 w 2545655"/>
              <a:gd name="connsiteY11" fmla="*/ 938273 h 5365753"/>
              <a:gd name="connsiteX12" fmla="*/ 628349 w 2545655"/>
              <a:gd name="connsiteY12" fmla="*/ 2743738 h 5365753"/>
              <a:gd name="connsiteX13" fmla="*/ 660036 w 2545655"/>
              <a:gd name="connsiteY13" fmla="*/ 5253048 h 5365753"/>
              <a:gd name="connsiteX14" fmla="*/ 1078873 w 2545655"/>
              <a:gd name="connsiteY14" fmla="*/ 5268268 h 5365753"/>
              <a:gd name="connsiteX15" fmla="*/ 1259876 w 2545655"/>
              <a:gd name="connsiteY15" fmla="*/ 2594089 h 5365753"/>
              <a:gd name="connsiteX16" fmla="*/ 1314346 w 2545655"/>
              <a:gd name="connsiteY16" fmla="*/ 2550192 h 5365753"/>
              <a:gd name="connsiteX17" fmla="*/ 1340038 w 2545655"/>
              <a:gd name="connsiteY17" fmla="*/ 2562406 h 5365753"/>
              <a:gd name="connsiteX18" fmla="*/ 1329996 w 2545655"/>
              <a:gd name="connsiteY18" fmla="*/ 2340608 h 5365753"/>
              <a:gd name="connsiteX19" fmla="*/ 1275128 w 2545655"/>
              <a:gd name="connsiteY19" fmla="*/ 1258964 h 5365753"/>
              <a:gd name="connsiteX20" fmla="*/ 2430026 w 2545655"/>
              <a:gd name="connsiteY20" fmla="*/ 320652 h 5365753"/>
              <a:gd name="connsiteX21" fmla="*/ 2545655 w 2545655"/>
              <a:gd name="connsiteY21" fmla="*/ 320652 h 5365753"/>
              <a:gd name="connsiteX22" fmla="*/ 2513250 w 2545655"/>
              <a:gd name="connsiteY22" fmla="*/ 259319 h 5365753"/>
              <a:gd name="connsiteX23" fmla="*/ 1833863 w 2545655"/>
              <a:gd name="connsiteY23" fmla="*/ 0 h 536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45655" h="5365753">
                <a:moveTo>
                  <a:pt x="1833863" y="0"/>
                </a:moveTo>
                <a:lnTo>
                  <a:pt x="1720444" y="0"/>
                </a:lnTo>
                <a:lnTo>
                  <a:pt x="1712450" y="33996"/>
                </a:lnTo>
                <a:cubicBezTo>
                  <a:pt x="1645977" y="241466"/>
                  <a:pt x="1490360" y="387041"/>
                  <a:pt x="1308987" y="387041"/>
                </a:cubicBezTo>
                <a:cubicBezTo>
                  <a:pt x="1127614" y="387041"/>
                  <a:pt x="971997" y="241466"/>
                  <a:pt x="905524" y="33996"/>
                </a:cubicBezTo>
                <a:lnTo>
                  <a:pt x="897530" y="0"/>
                </a:lnTo>
                <a:lnTo>
                  <a:pt x="784111" y="0"/>
                </a:lnTo>
                <a:cubicBezTo>
                  <a:pt x="223578" y="14227"/>
                  <a:pt x="10066" y="227635"/>
                  <a:pt x="0" y="637062"/>
                </a:cubicBezTo>
                <a:cubicBezTo>
                  <a:pt x="35497" y="1236711"/>
                  <a:pt x="62517" y="2025002"/>
                  <a:pt x="98014" y="2626232"/>
                </a:cubicBezTo>
                <a:cubicBezTo>
                  <a:pt x="140663" y="2804335"/>
                  <a:pt x="483712" y="2751642"/>
                  <a:pt x="506229" y="2618328"/>
                </a:cubicBezTo>
                <a:cubicBezTo>
                  <a:pt x="488480" y="2084545"/>
                  <a:pt x="476690" y="1480273"/>
                  <a:pt x="458942" y="947017"/>
                </a:cubicBezTo>
                <a:cubicBezTo>
                  <a:pt x="463844" y="861407"/>
                  <a:pt x="541929" y="875026"/>
                  <a:pt x="537487" y="938273"/>
                </a:cubicBezTo>
                <a:cubicBezTo>
                  <a:pt x="567686" y="1513683"/>
                  <a:pt x="598150" y="2168327"/>
                  <a:pt x="628349" y="2743738"/>
                </a:cubicBezTo>
                <a:cubicBezTo>
                  <a:pt x="632057" y="3583141"/>
                  <a:pt x="651613" y="4413645"/>
                  <a:pt x="660036" y="5253048"/>
                </a:cubicBezTo>
                <a:cubicBezTo>
                  <a:pt x="689090" y="5386107"/>
                  <a:pt x="1036677" y="5413821"/>
                  <a:pt x="1078873" y="5268268"/>
                </a:cubicBezTo>
                <a:cubicBezTo>
                  <a:pt x="1135033" y="4379333"/>
                  <a:pt x="1203717" y="3483551"/>
                  <a:pt x="1259876" y="2594089"/>
                </a:cubicBezTo>
                <a:cubicBezTo>
                  <a:pt x="1267530" y="2558871"/>
                  <a:pt x="1291831" y="2547215"/>
                  <a:pt x="1314346" y="2550192"/>
                </a:cubicBezTo>
                <a:lnTo>
                  <a:pt x="1340038" y="2562406"/>
                </a:lnTo>
                <a:lnTo>
                  <a:pt x="1329996" y="2340608"/>
                </a:lnTo>
                <a:cubicBezTo>
                  <a:pt x="1312584" y="1960442"/>
                  <a:pt x="1294734" y="1590167"/>
                  <a:pt x="1275128" y="1258964"/>
                </a:cubicBezTo>
                <a:cubicBezTo>
                  <a:pt x="1289954" y="655930"/>
                  <a:pt x="1604431" y="341607"/>
                  <a:pt x="2430026" y="320652"/>
                </a:cubicBezTo>
                <a:lnTo>
                  <a:pt x="2545655" y="320652"/>
                </a:lnTo>
                <a:lnTo>
                  <a:pt x="2513250" y="259319"/>
                </a:lnTo>
                <a:cubicBezTo>
                  <a:pt x="2398974" y="95589"/>
                  <a:pt x="2184196" y="8892"/>
                  <a:pt x="1833863" y="0"/>
                </a:cubicBezTo>
                <a:close/>
              </a:path>
            </a:pathLst>
          </a:custGeom>
          <a:solidFill>
            <a:srgbClr val="0D5190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F84F56-A084-7B4D-845F-D9A7C150CB54}"/>
              </a:ext>
            </a:extLst>
          </p:cNvPr>
          <p:cNvSpPr/>
          <p:nvPr/>
        </p:nvSpPr>
        <p:spPr>
          <a:xfrm>
            <a:off x="1074863" y="2930567"/>
            <a:ext cx="59992" cy="79988"/>
          </a:xfrm>
          <a:prstGeom prst="ellipse">
            <a:avLst/>
          </a:prstGeom>
          <a:solidFill>
            <a:srgbClr val="0D519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02E8F68-E715-254F-AF82-4DAC2621C52F}"/>
              </a:ext>
            </a:extLst>
          </p:cNvPr>
          <p:cNvSpPr>
            <a:spLocks/>
          </p:cNvSpPr>
          <p:nvPr/>
        </p:nvSpPr>
        <p:spPr bwMode="auto">
          <a:xfrm flipH="1">
            <a:off x="1019643" y="3011006"/>
            <a:ext cx="176130" cy="371249"/>
          </a:xfrm>
          <a:custGeom>
            <a:avLst/>
            <a:gdLst>
              <a:gd name="connsiteX0" fmla="*/ 1833863 w 2545655"/>
              <a:gd name="connsiteY0" fmla="*/ 0 h 5365753"/>
              <a:gd name="connsiteX1" fmla="*/ 1720444 w 2545655"/>
              <a:gd name="connsiteY1" fmla="*/ 0 h 5365753"/>
              <a:gd name="connsiteX2" fmla="*/ 1712450 w 2545655"/>
              <a:gd name="connsiteY2" fmla="*/ 33996 h 5365753"/>
              <a:gd name="connsiteX3" fmla="*/ 1308987 w 2545655"/>
              <a:gd name="connsiteY3" fmla="*/ 387041 h 5365753"/>
              <a:gd name="connsiteX4" fmla="*/ 905524 w 2545655"/>
              <a:gd name="connsiteY4" fmla="*/ 33996 h 5365753"/>
              <a:gd name="connsiteX5" fmla="*/ 897530 w 2545655"/>
              <a:gd name="connsiteY5" fmla="*/ 0 h 5365753"/>
              <a:gd name="connsiteX6" fmla="*/ 784111 w 2545655"/>
              <a:gd name="connsiteY6" fmla="*/ 0 h 5365753"/>
              <a:gd name="connsiteX7" fmla="*/ 0 w 2545655"/>
              <a:gd name="connsiteY7" fmla="*/ 637062 h 5365753"/>
              <a:gd name="connsiteX8" fmla="*/ 98014 w 2545655"/>
              <a:gd name="connsiteY8" fmla="*/ 2626232 h 5365753"/>
              <a:gd name="connsiteX9" fmla="*/ 506229 w 2545655"/>
              <a:gd name="connsiteY9" fmla="*/ 2618328 h 5365753"/>
              <a:gd name="connsiteX10" fmla="*/ 458942 w 2545655"/>
              <a:gd name="connsiteY10" fmla="*/ 947017 h 5365753"/>
              <a:gd name="connsiteX11" fmla="*/ 537487 w 2545655"/>
              <a:gd name="connsiteY11" fmla="*/ 938273 h 5365753"/>
              <a:gd name="connsiteX12" fmla="*/ 628349 w 2545655"/>
              <a:gd name="connsiteY12" fmla="*/ 2743738 h 5365753"/>
              <a:gd name="connsiteX13" fmla="*/ 660036 w 2545655"/>
              <a:gd name="connsiteY13" fmla="*/ 5253048 h 5365753"/>
              <a:gd name="connsiteX14" fmla="*/ 1078873 w 2545655"/>
              <a:gd name="connsiteY14" fmla="*/ 5268268 h 5365753"/>
              <a:gd name="connsiteX15" fmla="*/ 1259876 w 2545655"/>
              <a:gd name="connsiteY15" fmla="*/ 2594089 h 5365753"/>
              <a:gd name="connsiteX16" fmla="*/ 1314346 w 2545655"/>
              <a:gd name="connsiteY16" fmla="*/ 2550192 h 5365753"/>
              <a:gd name="connsiteX17" fmla="*/ 1340038 w 2545655"/>
              <a:gd name="connsiteY17" fmla="*/ 2562406 h 5365753"/>
              <a:gd name="connsiteX18" fmla="*/ 1329996 w 2545655"/>
              <a:gd name="connsiteY18" fmla="*/ 2340608 h 5365753"/>
              <a:gd name="connsiteX19" fmla="*/ 1275128 w 2545655"/>
              <a:gd name="connsiteY19" fmla="*/ 1258964 h 5365753"/>
              <a:gd name="connsiteX20" fmla="*/ 2430026 w 2545655"/>
              <a:gd name="connsiteY20" fmla="*/ 320652 h 5365753"/>
              <a:gd name="connsiteX21" fmla="*/ 2545655 w 2545655"/>
              <a:gd name="connsiteY21" fmla="*/ 320652 h 5365753"/>
              <a:gd name="connsiteX22" fmla="*/ 2513250 w 2545655"/>
              <a:gd name="connsiteY22" fmla="*/ 259319 h 5365753"/>
              <a:gd name="connsiteX23" fmla="*/ 1833863 w 2545655"/>
              <a:gd name="connsiteY23" fmla="*/ 0 h 536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45655" h="5365753">
                <a:moveTo>
                  <a:pt x="1833863" y="0"/>
                </a:moveTo>
                <a:lnTo>
                  <a:pt x="1720444" y="0"/>
                </a:lnTo>
                <a:lnTo>
                  <a:pt x="1712450" y="33996"/>
                </a:lnTo>
                <a:cubicBezTo>
                  <a:pt x="1645977" y="241466"/>
                  <a:pt x="1490360" y="387041"/>
                  <a:pt x="1308987" y="387041"/>
                </a:cubicBezTo>
                <a:cubicBezTo>
                  <a:pt x="1127614" y="387041"/>
                  <a:pt x="971997" y="241466"/>
                  <a:pt x="905524" y="33996"/>
                </a:cubicBezTo>
                <a:lnTo>
                  <a:pt x="897530" y="0"/>
                </a:lnTo>
                <a:lnTo>
                  <a:pt x="784111" y="0"/>
                </a:lnTo>
                <a:cubicBezTo>
                  <a:pt x="223578" y="14227"/>
                  <a:pt x="10066" y="227635"/>
                  <a:pt x="0" y="637062"/>
                </a:cubicBezTo>
                <a:cubicBezTo>
                  <a:pt x="35497" y="1236711"/>
                  <a:pt x="62517" y="2025002"/>
                  <a:pt x="98014" y="2626232"/>
                </a:cubicBezTo>
                <a:cubicBezTo>
                  <a:pt x="140663" y="2804335"/>
                  <a:pt x="483712" y="2751642"/>
                  <a:pt x="506229" y="2618328"/>
                </a:cubicBezTo>
                <a:cubicBezTo>
                  <a:pt x="488480" y="2084545"/>
                  <a:pt x="476690" y="1480273"/>
                  <a:pt x="458942" y="947017"/>
                </a:cubicBezTo>
                <a:cubicBezTo>
                  <a:pt x="463844" y="861407"/>
                  <a:pt x="541929" y="875026"/>
                  <a:pt x="537487" y="938273"/>
                </a:cubicBezTo>
                <a:cubicBezTo>
                  <a:pt x="567686" y="1513683"/>
                  <a:pt x="598150" y="2168327"/>
                  <a:pt x="628349" y="2743738"/>
                </a:cubicBezTo>
                <a:cubicBezTo>
                  <a:pt x="632057" y="3583141"/>
                  <a:pt x="651613" y="4413645"/>
                  <a:pt x="660036" y="5253048"/>
                </a:cubicBezTo>
                <a:cubicBezTo>
                  <a:pt x="689090" y="5386107"/>
                  <a:pt x="1036677" y="5413821"/>
                  <a:pt x="1078873" y="5268268"/>
                </a:cubicBezTo>
                <a:cubicBezTo>
                  <a:pt x="1135033" y="4379333"/>
                  <a:pt x="1203717" y="3483551"/>
                  <a:pt x="1259876" y="2594089"/>
                </a:cubicBezTo>
                <a:cubicBezTo>
                  <a:pt x="1267530" y="2558871"/>
                  <a:pt x="1291831" y="2547215"/>
                  <a:pt x="1314346" y="2550192"/>
                </a:cubicBezTo>
                <a:lnTo>
                  <a:pt x="1340038" y="2562406"/>
                </a:lnTo>
                <a:lnTo>
                  <a:pt x="1329996" y="2340608"/>
                </a:lnTo>
                <a:cubicBezTo>
                  <a:pt x="1312584" y="1960442"/>
                  <a:pt x="1294734" y="1590167"/>
                  <a:pt x="1275128" y="1258964"/>
                </a:cubicBezTo>
                <a:cubicBezTo>
                  <a:pt x="1289954" y="655930"/>
                  <a:pt x="1604431" y="341607"/>
                  <a:pt x="2430026" y="320652"/>
                </a:cubicBezTo>
                <a:lnTo>
                  <a:pt x="2545655" y="320652"/>
                </a:lnTo>
                <a:lnTo>
                  <a:pt x="2513250" y="259319"/>
                </a:lnTo>
                <a:cubicBezTo>
                  <a:pt x="2398974" y="95589"/>
                  <a:pt x="2184196" y="8892"/>
                  <a:pt x="1833863" y="0"/>
                </a:cubicBezTo>
                <a:close/>
              </a:path>
            </a:pathLst>
          </a:custGeom>
          <a:solidFill>
            <a:srgbClr val="0D5190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E54071B-8612-8642-B6DB-786B30DE4B98}"/>
              </a:ext>
            </a:extLst>
          </p:cNvPr>
          <p:cNvSpPr>
            <a:spLocks/>
          </p:cNvSpPr>
          <p:nvPr/>
        </p:nvSpPr>
        <p:spPr bwMode="auto">
          <a:xfrm flipH="1">
            <a:off x="829933" y="3039455"/>
            <a:ext cx="268901" cy="551136"/>
          </a:xfrm>
          <a:custGeom>
            <a:avLst/>
            <a:gdLst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276247 w 2617974"/>
              <a:gd name="connsiteY12" fmla="*/ 2562481 h 5262475"/>
              <a:gd name="connsiteX13" fmla="*/ 1301051 w 2617974"/>
              <a:gd name="connsiteY13" fmla="*/ 2552646 h 5262475"/>
              <a:gd name="connsiteX14" fmla="*/ 1301051 w 2617974"/>
              <a:gd name="connsiteY14" fmla="*/ 2553839 h 5262475"/>
              <a:gd name="connsiteX15" fmla="*/ 1308987 w 2617974"/>
              <a:gd name="connsiteY15" fmla="*/ 2551546 h 5262475"/>
              <a:gd name="connsiteX16" fmla="*/ 1316923 w 2617974"/>
              <a:gd name="connsiteY16" fmla="*/ 2553839 h 5262475"/>
              <a:gd name="connsiteX17" fmla="*/ 1316923 w 2617974"/>
              <a:gd name="connsiteY17" fmla="*/ 2552646 h 5262475"/>
              <a:gd name="connsiteX18" fmla="*/ 1341728 w 2617974"/>
              <a:gd name="connsiteY18" fmla="*/ 2562481 h 5262475"/>
              <a:gd name="connsiteX19" fmla="*/ 1358098 w 2617974"/>
              <a:gd name="connsiteY19" fmla="*/ 2594089 h 5262475"/>
              <a:gd name="connsiteX20" fmla="*/ 1551742 w 2617974"/>
              <a:gd name="connsiteY20" fmla="*/ 5259840 h 5262475"/>
              <a:gd name="connsiteX21" fmla="*/ 1943797 w 2617974"/>
              <a:gd name="connsiteY21" fmla="*/ 5262475 h 5262475"/>
              <a:gd name="connsiteX22" fmla="*/ 1989625 w 2617974"/>
              <a:gd name="connsiteY22" fmla="*/ 2743738 h 5262475"/>
              <a:gd name="connsiteX23" fmla="*/ 2080487 w 2617974"/>
              <a:gd name="connsiteY23" fmla="*/ 1018034 h 5262475"/>
              <a:gd name="connsiteX24" fmla="*/ 2153335 w 2617974"/>
              <a:gd name="connsiteY24" fmla="*/ 1029626 h 5262475"/>
              <a:gd name="connsiteX25" fmla="*/ 2111745 w 2617974"/>
              <a:gd name="connsiteY25" fmla="*/ 2618328 h 5262475"/>
              <a:gd name="connsiteX26" fmla="*/ 2519960 w 2617974"/>
              <a:gd name="connsiteY26" fmla="*/ 2626232 h 5262475"/>
              <a:gd name="connsiteX27" fmla="*/ 2617974 w 2617974"/>
              <a:gd name="connsiteY27" fmla="*/ 637062 h 5262475"/>
              <a:gd name="connsiteX28" fmla="*/ 1833863 w 2617974"/>
              <a:gd name="connsiteY28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276247 w 2617974"/>
              <a:gd name="connsiteY12" fmla="*/ 2562481 h 5262475"/>
              <a:gd name="connsiteX13" fmla="*/ 1301051 w 2617974"/>
              <a:gd name="connsiteY13" fmla="*/ 2552646 h 5262475"/>
              <a:gd name="connsiteX14" fmla="*/ 1301051 w 2617974"/>
              <a:gd name="connsiteY14" fmla="*/ 2553839 h 5262475"/>
              <a:gd name="connsiteX15" fmla="*/ 1308987 w 2617974"/>
              <a:gd name="connsiteY15" fmla="*/ 2551546 h 5262475"/>
              <a:gd name="connsiteX16" fmla="*/ 1316923 w 2617974"/>
              <a:gd name="connsiteY16" fmla="*/ 2553839 h 5262475"/>
              <a:gd name="connsiteX17" fmla="*/ 1341728 w 2617974"/>
              <a:gd name="connsiteY17" fmla="*/ 2562481 h 5262475"/>
              <a:gd name="connsiteX18" fmla="*/ 1358098 w 2617974"/>
              <a:gd name="connsiteY18" fmla="*/ 2594089 h 5262475"/>
              <a:gd name="connsiteX19" fmla="*/ 1551742 w 2617974"/>
              <a:gd name="connsiteY19" fmla="*/ 5259840 h 5262475"/>
              <a:gd name="connsiteX20" fmla="*/ 1943797 w 2617974"/>
              <a:gd name="connsiteY20" fmla="*/ 5262475 h 5262475"/>
              <a:gd name="connsiteX21" fmla="*/ 1989625 w 2617974"/>
              <a:gd name="connsiteY21" fmla="*/ 2743738 h 5262475"/>
              <a:gd name="connsiteX22" fmla="*/ 2080487 w 2617974"/>
              <a:gd name="connsiteY22" fmla="*/ 1018034 h 5262475"/>
              <a:gd name="connsiteX23" fmla="*/ 2153335 w 2617974"/>
              <a:gd name="connsiteY23" fmla="*/ 1029626 h 5262475"/>
              <a:gd name="connsiteX24" fmla="*/ 2111745 w 2617974"/>
              <a:gd name="connsiteY24" fmla="*/ 2618328 h 5262475"/>
              <a:gd name="connsiteX25" fmla="*/ 2519960 w 2617974"/>
              <a:gd name="connsiteY25" fmla="*/ 2626232 h 5262475"/>
              <a:gd name="connsiteX26" fmla="*/ 2617974 w 2617974"/>
              <a:gd name="connsiteY26" fmla="*/ 637062 h 5262475"/>
              <a:gd name="connsiteX27" fmla="*/ 1833863 w 2617974"/>
              <a:gd name="connsiteY27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276247 w 2617974"/>
              <a:gd name="connsiteY12" fmla="*/ 2562481 h 5262475"/>
              <a:gd name="connsiteX13" fmla="*/ 1301051 w 2617974"/>
              <a:gd name="connsiteY13" fmla="*/ 2552646 h 5262475"/>
              <a:gd name="connsiteX14" fmla="*/ 1301051 w 2617974"/>
              <a:gd name="connsiteY14" fmla="*/ 2553839 h 5262475"/>
              <a:gd name="connsiteX15" fmla="*/ 1316923 w 2617974"/>
              <a:gd name="connsiteY15" fmla="*/ 2553839 h 5262475"/>
              <a:gd name="connsiteX16" fmla="*/ 1341728 w 2617974"/>
              <a:gd name="connsiteY16" fmla="*/ 2562481 h 5262475"/>
              <a:gd name="connsiteX17" fmla="*/ 1358098 w 2617974"/>
              <a:gd name="connsiteY17" fmla="*/ 2594089 h 5262475"/>
              <a:gd name="connsiteX18" fmla="*/ 1551742 w 2617974"/>
              <a:gd name="connsiteY18" fmla="*/ 5259840 h 5262475"/>
              <a:gd name="connsiteX19" fmla="*/ 1943797 w 2617974"/>
              <a:gd name="connsiteY19" fmla="*/ 5262475 h 5262475"/>
              <a:gd name="connsiteX20" fmla="*/ 1989625 w 2617974"/>
              <a:gd name="connsiteY20" fmla="*/ 2743738 h 5262475"/>
              <a:gd name="connsiteX21" fmla="*/ 2080487 w 2617974"/>
              <a:gd name="connsiteY21" fmla="*/ 1018034 h 5262475"/>
              <a:gd name="connsiteX22" fmla="*/ 2153335 w 2617974"/>
              <a:gd name="connsiteY22" fmla="*/ 1029626 h 5262475"/>
              <a:gd name="connsiteX23" fmla="*/ 2111745 w 2617974"/>
              <a:gd name="connsiteY23" fmla="*/ 2618328 h 5262475"/>
              <a:gd name="connsiteX24" fmla="*/ 2519960 w 2617974"/>
              <a:gd name="connsiteY24" fmla="*/ 2626232 h 5262475"/>
              <a:gd name="connsiteX25" fmla="*/ 2617974 w 2617974"/>
              <a:gd name="connsiteY25" fmla="*/ 637062 h 5262475"/>
              <a:gd name="connsiteX26" fmla="*/ 1833863 w 2617974"/>
              <a:gd name="connsiteY26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276247 w 2617974"/>
              <a:gd name="connsiteY12" fmla="*/ 2562481 h 5262475"/>
              <a:gd name="connsiteX13" fmla="*/ 1301051 w 2617974"/>
              <a:gd name="connsiteY13" fmla="*/ 2552646 h 5262475"/>
              <a:gd name="connsiteX14" fmla="*/ 1316923 w 2617974"/>
              <a:gd name="connsiteY14" fmla="*/ 2553839 h 5262475"/>
              <a:gd name="connsiteX15" fmla="*/ 1341728 w 2617974"/>
              <a:gd name="connsiteY15" fmla="*/ 2562481 h 5262475"/>
              <a:gd name="connsiteX16" fmla="*/ 1358098 w 2617974"/>
              <a:gd name="connsiteY16" fmla="*/ 2594089 h 5262475"/>
              <a:gd name="connsiteX17" fmla="*/ 1551742 w 2617974"/>
              <a:gd name="connsiteY17" fmla="*/ 5259840 h 5262475"/>
              <a:gd name="connsiteX18" fmla="*/ 1943797 w 2617974"/>
              <a:gd name="connsiteY18" fmla="*/ 5262475 h 5262475"/>
              <a:gd name="connsiteX19" fmla="*/ 1989625 w 2617974"/>
              <a:gd name="connsiteY19" fmla="*/ 2743738 h 5262475"/>
              <a:gd name="connsiteX20" fmla="*/ 2080487 w 2617974"/>
              <a:gd name="connsiteY20" fmla="*/ 1018034 h 5262475"/>
              <a:gd name="connsiteX21" fmla="*/ 2153335 w 2617974"/>
              <a:gd name="connsiteY21" fmla="*/ 1029626 h 5262475"/>
              <a:gd name="connsiteX22" fmla="*/ 2111745 w 2617974"/>
              <a:gd name="connsiteY22" fmla="*/ 2618328 h 5262475"/>
              <a:gd name="connsiteX23" fmla="*/ 2519960 w 2617974"/>
              <a:gd name="connsiteY23" fmla="*/ 2626232 h 5262475"/>
              <a:gd name="connsiteX24" fmla="*/ 2617974 w 2617974"/>
              <a:gd name="connsiteY24" fmla="*/ 637062 h 5262475"/>
              <a:gd name="connsiteX25" fmla="*/ 1833863 w 2617974"/>
              <a:gd name="connsiteY25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276247 w 2617974"/>
              <a:gd name="connsiteY12" fmla="*/ 2562481 h 5262475"/>
              <a:gd name="connsiteX13" fmla="*/ 1301051 w 2617974"/>
              <a:gd name="connsiteY13" fmla="*/ 2552646 h 5262475"/>
              <a:gd name="connsiteX14" fmla="*/ 1341728 w 2617974"/>
              <a:gd name="connsiteY14" fmla="*/ 2562481 h 5262475"/>
              <a:gd name="connsiteX15" fmla="*/ 1358098 w 2617974"/>
              <a:gd name="connsiteY15" fmla="*/ 2594089 h 5262475"/>
              <a:gd name="connsiteX16" fmla="*/ 1551742 w 2617974"/>
              <a:gd name="connsiteY16" fmla="*/ 5259840 h 5262475"/>
              <a:gd name="connsiteX17" fmla="*/ 1943797 w 2617974"/>
              <a:gd name="connsiteY17" fmla="*/ 5262475 h 5262475"/>
              <a:gd name="connsiteX18" fmla="*/ 1989625 w 2617974"/>
              <a:gd name="connsiteY18" fmla="*/ 2743738 h 5262475"/>
              <a:gd name="connsiteX19" fmla="*/ 2080487 w 2617974"/>
              <a:gd name="connsiteY19" fmla="*/ 1018034 h 5262475"/>
              <a:gd name="connsiteX20" fmla="*/ 2153335 w 2617974"/>
              <a:gd name="connsiteY20" fmla="*/ 1029626 h 5262475"/>
              <a:gd name="connsiteX21" fmla="*/ 2111745 w 2617974"/>
              <a:gd name="connsiteY21" fmla="*/ 2618328 h 5262475"/>
              <a:gd name="connsiteX22" fmla="*/ 2519960 w 2617974"/>
              <a:gd name="connsiteY22" fmla="*/ 2626232 h 5262475"/>
              <a:gd name="connsiteX23" fmla="*/ 2617974 w 2617974"/>
              <a:gd name="connsiteY23" fmla="*/ 637062 h 5262475"/>
              <a:gd name="connsiteX24" fmla="*/ 1833863 w 2617974"/>
              <a:gd name="connsiteY24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276247 w 2617974"/>
              <a:gd name="connsiteY12" fmla="*/ 2562481 h 5262475"/>
              <a:gd name="connsiteX13" fmla="*/ 1341728 w 2617974"/>
              <a:gd name="connsiteY13" fmla="*/ 2562481 h 5262475"/>
              <a:gd name="connsiteX14" fmla="*/ 1358098 w 2617974"/>
              <a:gd name="connsiteY14" fmla="*/ 2594089 h 5262475"/>
              <a:gd name="connsiteX15" fmla="*/ 1551742 w 2617974"/>
              <a:gd name="connsiteY15" fmla="*/ 5259840 h 5262475"/>
              <a:gd name="connsiteX16" fmla="*/ 1943797 w 2617974"/>
              <a:gd name="connsiteY16" fmla="*/ 5262475 h 5262475"/>
              <a:gd name="connsiteX17" fmla="*/ 1989625 w 2617974"/>
              <a:gd name="connsiteY17" fmla="*/ 2743738 h 5262475"/>
              <a:gd name="connsiteX18" fmla="*/ 2080487 w 2617974"/>
              <a:gd name="connsiteY18" fmla="*/ 1018034 h 5262475"/>
              <a:gd name="connsiteX19" fmla="*/ 2153335 w 2617974"/>
              <a:gd name="connsiteY19" fmla="*/ 1029626 h 5262475"/>
              <a:gd name="connsiteX20" fmla="*/ 2111745 w 2617974"/>
              <a:gd name="connsiteY20" fmla="*/ 2618328 h 5262475"/>
              <a:gd name="connsiteX21" fmla="*/ 2519960 w 2617974"/>
              <a:gd name="connsiteY21" fmla="*/ 2626232 h 5262475"/>
              <a:gd name="connsiteX22" fmla="*/ 2617974 w 2617974"/>
              <a:gd name="connsiteY22" fmla="*/ 637062 h 5262475"/>
              <a:gd name="connsiteX23" fmla="*/ 1833863 w 2617974"/>
              <a:gd name="connsiteY23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41728 w 2617974"/>
              <a:gd name="connsiteY12" fmla="*/ 2562481 h 5262475"/>
              <a:gd name="connsiteX13" fmla="*/ 1358098 w 2617974"/>
              <a:gd name="connsiteY13" fmla="*/ 2594089 h 5262475"/>
              <a:gd name="connsiteX14" fmla="*/ 1551742 w 2617974"/>
              <a:gd name="connsiteY14" fmla="*/ 5259840 h 5262475"/>
              <a:gd name="connsiteX15" fmla="*/ 1943797 w 2617974"/>
              <a:gd name="connsiteY15" fmla="*/ 5262475 h 5262475"/>
              <a:gd name="connsiteX16" fmla="*/ 1989625 w 2617974"/>
              <a:gd name="connsiteY16" fmla="*/ 2743738 h 5262475"/>
              <a:gd name="connsiteX17" fmla="*/ 2080487 w 2617974"/>
              <a:gd name="connsiteY17" fmla="*/ 1018034 h 5262475"/>
              <a:gd name="connsiteX18" fmla="*/ 2153335 w 2617974"/>
              <a:gd name="connsiteY18" fmla="*/ 1029626 h 5262475"/>
              <a:gd name="connsiteX19" fmla="*/ 2111745 w 2617974"/>
              <a:gd name="connsiteY19" fmla="*/ 2618328 h 5262475"/>
              <a:gd name="connsiteX20" fmla="*/ 2519960 w 2617974"/>
              <a:gd name="connsiteY20" fmla="*/ 2626232 h 5262475"/>
              <a:gd name="connsiteX21" fmla="*/ 2617974 w 2617974"/>
              <a:gd name="connsiteY21" fmla="*/ 637062 h 5262475"/>
              <a:gd name="connsiteX22" fmla="*/ 1833863 w 2617974"/>
              <a:gd name="connsiteY22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7487 w 2617974"/>
              <a:gd name="connsiteY7" fmla="*/ 1018034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64639 w 2617974"/>
              <a:gd name="connsiteY6" fmla="*/ 1029626 h 5262475"/>
              <a:gd name="connsiteX7" fmla="*/ 534638 w 2617974"/>
              <a:gd name="connsiteY7" fmla="*/ 926878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4638 w 2617974"/>
              <a:gd name="connsiteY7" fmla="*/ 926878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4638 w 2617974"/>
              <a:gd name="connsiteY7" fmla="*/ 926878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0487 w 2617974"/>
              <a:gd name="connsiteY16" fmla="*/ 1018034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6184 w 2617974"/>
              <a:gd name="connsiteY16" fmla="*/ 935425 h 5262475"/>
              <a:gd name="connsiteX17" fmla="*/ 2153335 w 2617974"/>
              <a:gd name="connsiteY17" fmla="*/ 1029626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6184 w 2617974"/>
              <a:gd name="connsiteY16" fmla="*/ 935425 h 5262475"/>
              <a:gd name="connsiteX17" fmla="*/ 2161881 w 2617974"/>
              <a:gd name="connsiteY17" fmla="*/ 935622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6184 w 2617974"/>
              <a:gd name="connsiteY16" fmla="*/ 926880 h 5262475"/>
              <a:gd name="connsiteX17" fmla="*/ 2161881 w 2617974"/>
              <a:gd name="connsiteY17" fmla="*/ 935622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6184 w 2617974"/>
              <a:gd name="connsiteY16" fmla="*/ 926880 h 5262475"/>
              <a:gd name="connsiteX17" fmla="*/ 2161881 w 2617974"/>
              <a:gd name="connsiteY17" fmla="*/ 935622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6184 w 2617974"/>
              <a:gd name="connsiteY16" fmla="*/ 926880 h 5262475"/>
              <a:gd name="connsiteX17" fmla="*/ 2161881 w 2617974"/>
              <a:gd name="connsiteY17" fmla="*/ 935622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6184 w 2617974"/>
              <a:gd name="connsiteY16" fmla="*/ 926880 h 5262475"/>
              <a:gd name="connsiteX17" fmla="*/ 2161881 w 2617974"/>
              <a:gd name="connsiteY17" fmla="*/ 935622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6184 w 2617974"/>
              <a:gd name="connsiteY16" fmla="*/ 926880 h 5262475"/>
              <a:gd name="connsiteX17" fmla="*/ 2161881 w 2617974"/>
              <a:gd name="connsiteY17" fmla="*/ 935622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6184 w 2617974"/>
              <a:gd name="connsiteY16" fmla="*/ 926880 h 5262475"/>
              <a:gd name="connsiteX17" fmla="*/ 2161881 w 2617974"/>
              <a:gd name="connsiteY17" fmla="*/ 935622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43797 w 2617974"/>
              <a:gd name="connsiteY14" fmla="*/ 5262475 h 5262475"/>
              <a:gd name="connsiteX15" fmla="*/ 1989625 w 2617974"/>
              <a:gd name="connsiteY15" fmla="*/ 2743738 h 5262475"/>
              <a:gd name="connsiteX16" fmla="*/ 2086184 w 2617974"/>
              <a:gd name="connsiteY16" fmla="*/ 926880 h 5262475"/>
              <a:gd name="connsiteX17" fmla="*/ 2161881 w 2617974"/>
              <a:gd name="connsiteY17" fmla="*/ 935622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262475"/>
              <a:gd name="connsiteX1" fmla="*/ 1308987 w 2617974"/>
              <a:gd name="connsiteY1" fmla="*/ 1124129 h 5262475"/>
              <a:gd name="connsiteX2" fmla="*/ 784111 w 2617974"/>
              <a:gd name="connsiteY2" fmla="*/ 0 h 5262475"/>
              <a:gd name="connsiteX3" fmla="*/ 0 w 2617974"/>
              <a:gd name="connsiteY3" fmla="*/ 637062 h 5262475"/>
              <a:gd name="connsiteX4" fmla="*/ 98014 w 2617974"/>
              <a:gd name="connsiteY4" fmla="*/ 2626232 h 5262475"/>
              <a:gd name="connsiteX5" fmla="*/ 506229 w 2617974"/>
              <a:gd name="connsiteY5" fmla="*/ 2618328 h 5262475"/>
              <a:gd name="connsiteX6" fmla="*/ 458942 w 2617974"/>
              <a:gd name="connsiteY6" fmla="*/ 947017 h 5262475"/>
              <a:gd name="connsiteX7" fmla="*/ 537487 w 2617974"/>
              <a:gd name="connsiteY7" fmla="*/ 938273 h 5262475"/>
              <a:gd name="connsiteX8" fmla="*/ 628349 w 2617974"/>
              <a:gd name="connsiteY8" fmla="*/ 2743738 h 5262475"/>
              <a:gd name="connsiteX9" fmla="*/ 674177 w 2617974"/>
              <a:gd name="connsiteY9" fmla="*/ 5262475 h 5262475"/>
              <a:gd name="connsiteX10" fmla="*/ 1066232 w 2617974"/>
              <a:gd name="connsiteY10" fmla="*/ 5259840 h 5262475"/>
              <a:gd name="connsiteX11" fmla="*/ 1259876 w 2617974"/>
              <a:gd name="connsiteY11" fmla="*/ 2594089 h 5262475"/>
              <a:gd name="connsiteX12" fmla="*/ 1358098 w 2617974"/>
              <a:gd name="connsiteY12" fmla="*/ 2594089 h 5262475"/>
              <a:gd name="connsiteX13" fmla="*/ 1551742 w 2617974"/>
              <a:gd name="connsiteY13" fmla="*/ 5259840 h 5262475"/>
              <a:gd name="connsiteX14" fmla="*/ 1956439 w 2617974"/>
              <a:gd name="connsiteY14" fmla="*/ 5258261 h 5262475"/>
              <a:gd name="connsiteX15" fmla="*/ 1989625 w 2617974"/>
              <a:gd name="connsiteY15" fmla="*/ 2743738 h 5262475"/>
              <a:gd name="connsiteX16" fmla="*/ 2086184 w 2617974"/>
              <a:gd name="connsiteY16" fmla="*/ 926880 h 5262475"/>
              <a:gd name="connsiteX17" fmla="*/ 2161881 w 2617974"/>
              <a:gd name="connsiteY17" fmla="*/ 935622 h 5262475"/>
              <a:gd name="connsiteX18" fmla="*/ 2111745 w 2617974"/>
              <a:gd name="connsiteY18" fmla="*/ 2618328 h 5262475"/>
              <a:gd name="connsiteX19" fmla="*/ 2519960 w 2617974"/>
              <a:gd name="connsiteY19" fmla="*/ 2626232 h 5262475"/>
              <a:gd name="connsiteX20" fmla="*/ 2617974 w 2617974"/>
              <a:gd name="connsiteY20" fmla="*/ 637062 h 5262475"/>
              <a:gd name="connsiteX21" fmla="*/ 1833863 w 2617974"/>
              <a:gd name="connsiteY21" fmla="*/ 0 h 5262475"/>
              <a:gd name="connsiteX0" fmla="*/ 1833863 w 2617974"/>
              <a:gd name="connsiteY0" fmla="*/ 0 h 5301864"/>
              <a:gd name="connsiteX1" fmla="*/ 1308987 w 2617974"/>
              <a:gd name="connsiteY1" fmla="*/ 1124129 h 5301864"/>
              <a:gd name="connsiteX2" fmla="*/ 784111 w 2617974"/>
              <a:gd name="connsiteY2" fmla="*/ 0 h 5301864"/>
              <a:gd name="connsiteX3" fmla="*/ 0 w 2617974"/>
              <a:gd name="connsiteY3" fmla="*/ 637062 h 5301864"/>
              <a:gd name="connsiteX4" fmla="*/ 98014 w 2617974"/>
              <a:gd name="connsiteY4" fmla="*/ 2626232 h 5301864"/>
              <a:gd name="connsiteX5" fmla="*/ 506229 w 2617974"/>
              <a:gd name="connsiteY5" fmla="*/ 2618328 h 5301864"/>
              <a:gd name="connsiteX6" fmla="*/ 458942 w 2617974"/>
              <a:gd name="connsiteY6" fmla="*/ 947017 h 5301864"/>
              <a:gd name="connsiteX7" fmla="*/ 537487 w 2617974"/>
              <a:gd name="connsiteY7" fmla="*/ 938273 h 5301864"/>
              <a:gd name="connsiteX8" fmla="*/ 628349 w 2617974"/>
              <a:gd name="connsiteY8" fmla="*/ 2743738 h 5301864"/>
              <a:gd name="connsiteX9" fmla="*/ 674177 w 2617974"/>
              <a:gd name="connsiteY9" fmla="*/ 5262475 h 5301864"/>
              <a:gd name="connsiteX10" fmla="*/ 1066232 w 2617974"/>
              <a:gd name="connsiteY10" fmla="*/ 5259840 h 5301864"/>
              <a:gd name="connsiteX11" fmla="*/ 1259876 w 2617974"/>
              <a:gd name="connsiteY11" fmla="*/ 2594089 h 5301864"/>
              <a:gd name="connsiteX12" fmla="*/ 1358098 w 2617974"/>
              <a:gd name="connsiteY12" fmla="*/ 2594089 h 5301864"/>
              <a:gd name="connsiteX13" fmla="*/ 1551742 w 2617974"/>
              <a:gd name="connsiteY13" fmla="*/ 5259840 h 5301864"/>
              <a:gd name="connsiteX14" fmla="*/ 1956439 w 2617974"/>
              <a:gd name="connsiteY14" fmla="*/ 5258261 h 5301864"/>
              <a:gd name="connsiteX15" fmla="*/ 1989625 w 2617974"/>
              <a:gd name="connsiteY15" fmla="*/ 2743738 h 5301864"/>
              <a:gd name="connsiteX16" fmla="*/ 2086184 w 2617974"/>
              <a:gd name="connsiteY16" fmla="*/ 926880 h 5301864"/>
              <a:gd name="connsiteX17" fmla="*/ 2161881 w 2617974"/>
              <a:gd name="connsiteY17" fmla="*/ 935622 h 5301864"/>
              <a:gd name="connsiteX18" fmla="*/ 2111745 w 2617974"/>
              <a:gd name="connsiteY18" fmla="*/ 2618328 h 5301864"/>
              <a:gd name="connsiteX19" fmla="*/ 2519960 w 2617974"/>
              <a:gd name="connsiteY19" fmla="*/ 2626232 h 5301864"/>
              <a:gd name="connsiteX20" fmla="*/ 2617974 w 2617974"/>
              <a:gd name="connsiteY20" fmla="*/ 637062 h 5301864"/>
              <a:gd name="connsiteX21" fmla="*/ 1833863 w 2617974"/>
              <a:gd name="connsiteY21" fmla="*/ 0 h 5301864"/>
              <a:gd name="connsiteX0" fmla="*/ 1833863 w 2617974"/>
              <a:gd name="connsiteY0" fmla="*/ 0 h 5324031"/>
              <a:gd name="connsiteX1" fmla="*/ 1308987 w 2617974"/>
              <a:gd name="connsiteY1" fmla="*/ 1124129 h 5324031"/>
              <a:gd name="connsiteX2" fmla="*/ 784111 w 2617974"/>
              <a:gd name="connsiteY2" fmla="*/ 0 h 5324031"/>
              <a:gd name="connsiteX3" fmla="*/ 0 w 2617974"/>
              <a:gd name="connsiteY3" fmla="*/ 637062 h 5324031"/>
              <a:gd name="connsiteX4" fmla="*/ 98014 w 2617974"/>
              <a:gd name="connsiteY4" fmla="*/ 2626232 h 5324031"/>
              <a:gd name="connsiteX5" fmla="*/ 506229 w 2617974"/>
              <a:gd name="connsiteY5" fmla="*/ 2618328 h 5324031"/>
              <a:gd name="connsiteX6" fmla="*/ 458942 w 2617974"/>
              <a:gd name="connsiteY6" fmla="*/ 947017 h 5324031"/>
              <a:gd name="connsiteX7" fmla="*/ 537487 w 2617974"/>
              <a:gd name="connsiteY7" fmla="*/ 938273 h 5324031"/>
              <a:gd name="connsiteX8" fmla="*/ 628349 w 2617974"/>
              <a:gd name="connsiteY8" fmla="*/ 2743738 h 5324031"/>
              <a:gd name="connsiteX9" fmla="*/ 674177 w 2617974"/>
              <a:gd name="connsiteY9" fmla="*/ 5262475 h 5324031"/>
              <a:gd name="connsiteX10" fmla="*/ 1066232 w 2617974"/>
              <a:gd name="connsiteY10" fmla="*/ 5259840 h 5324031"/>
              <a:gd name="connsiteX11" fmla="*/ 1259876 w 2617974"/>
              <a:gd name="connsiteY11" fmla="*/ 2594089 h 5324031"/>
              <a:gd name="connsiteX12" fmla="*/ 1358098 w 2617974"/>
              <a:gd name="connsiteY12" fmla="*/ 2594089 h 5324031"/>
              <a:gd name="connsiteX13" fmla="*/ 1551742 w 2617974"/>
              <a:gd name="connsiteY13" fmla="*/ 5259840 h 5324031"/>
              <a:gd name="connsiteX14" fmla="*/ 1956439 w 2617974"/>
              <a:gd name="connsiteY14" fmla="*/ 5258261 h 5324031"/>
              <a:gd name="connsiteX15" fmla="*/ 1989625 w 2617974"/>
              <a:gd name="connsiteY15" fmla="*/ 2743738 h 5324031"/>
              <a:gd name="connsiteX16" fmla="*/ 2086184 w 2617974"/>
              <a:gd name="connsiteY16" fmla="*/ 926880 h 5324031"/>
              <a:gd name="connsiteX17" fmla="*/ 2161881 w 2617974"/>
              <a:gd name="connsiteY17" fmla="*/ 935622 h 5324031"/>
              <a:gd name="connsiteX18" fmla="*/ 2111745 w 2617974"/>
              <a:gd name="connsiteY18" fmla="*/ 2618328 h 5324031"/>
              <a:gd name="connsiteX19" fmla="*/ 2519960 w 2617974"/>
              <a:gd name="connsiteY19" fmla="*/ 2626232 h 5324031"/>
              <a:gd name="connsiteX20" fmla="*/ 2617974 w 2617974"/>
              <a:gd name="connsiteY20" fmla="*/ 637062 h 5324031"/>
              <a:gd name="connsiteX21" fmla="*/ 1833863 w 2617974"/>
              <a:gd name="connsiteY21" fmla="*/ 0 h 5324031"/>
              <a:gd name="connsiteX0" fmla="*/ 1833863 w 2617974"/>
              <a:gd name="connsiteY0" fmla="*/ 0 h 5330781"/>
              <a:gd name="connsiteX1" fmla="*/ 1308987 w 2617974"/>
              <a:gd name="connsiteY1" fmla="*/ 1124129 h 5330781"/>
              <a:gd name="connsiteX2" fmla="*/ 784111 w 2617974"/>
              <a:gd name="connsiteY2" fmla="*/ 0 h 5330781"/>
              <a:gd name="connsiteX3" fmla="*/ 0 w 2617974"/>
              <a:gd name="connsiteY3" fmla="*/ 637062 h 5330781"/>
              <a:gd name="connsiteX4" fmla="*/ 98014 w 2617974"/>
              <a:gd name="connsiteY4" fmla="*/ 2626232 h 5330781"/>
              <a:gd name="connsiteX5" fmla="*/ 506229 w 2617974"/>
              <a:gd name="connsiteY5" fmla="*/ 2618328 h 5330781"/>
              <a:gd name="connsiteX6" fmla="*/ 458942 w 2617974"/>
              <a:gd name="connsiteY6" fmla="*/ 947017 h 5330781"/>
              <a:gd name="connsiteX7" fmla="*/ 537487 w 2617974"/>
              <a:gd name="connsiteY7" fmla="*/ 938273 h 5330781"/>
              <a:gd name="connsiteX8" fmla="*/ 628349 w 2617974"/>
              <a:gd name="connsiteY8" fmla="*/ 2743738 h 5330781"/>
              <a:gd name="connsiteX9" fmla="*/ 674177 w 2617974"/>
              <a:gd name="connsiteY9" fmla="*/ 5262475 h 5330781"/>
              <a:gd name="connsiteX10" fmla="*/ 1066232 w 2617974"/>
              <a:gd name="connsiteY10" fmla="*/ 5259840 h 5330781"/>
              <a:gd name="connsiteX11" fmla="*/ 1259876 w 2617974"/>
              <a:gd name="connsiteY11" fmla="*/ 2594089 h 5330781"/>
              <a:gd name="connsiteX12" fmla="*/ 1358098 w 2617974"/>
              <a:gd name="connsiteY12" fmla="*/ 2594089 h 5330781"/>
              <a:gd name="connsiteX13" fmla="*/ 1551742 w 2617974"/>
              <a:gd name="connsiteY13" fmla="*/ 5259840 h 5330781"/>
              <a:gd name="connsiteX14" fmla="*/ 1956439 w 2617974"/>
              <a:gd name="connsiteY14" fmla="*/ 5258261 h 5330781"/>
              <a:gd name="connsiteX15" fmla="*/ 1989625 w 2617974"/>
              <a:gd name="connsiteY15" fmla="*/ 2743738 h 5330781"/>
              <a:gd name="connsiteX16" fmla="*/ 2086184 w 2617974"/>
              <a:gd name="connsiteY16" fmla="*/ 926880 h 5330781"/>
              <a:gd name="connsiteX17" fmla="*/ 2161881 w 2617974"/>
              <a:gd name="connsiteY17" fmla="*/ 935622 h 5330781"/>
              <a:gd name="connsiteX18" fmla="*/ 2111745 w 2617974"/>
              <a:gd name="connsiteY18" fmla="*/ 2618328 h 5330781"/>
              <a:gd name="connsiteX19" fmla="*/ 2519960 w 2617974"/>
              <a:gd name="connsiteY19" fmla="*/ 2626232 h 5330781"/>
              <a:gd name="connsiteX20" fmla="*/ 2617974 w 2617974"/>
              <a:gd name="connsiteY20" fmla="*/ 637062 h 5330781"/>
              <a:gd name="connsiteX21" fmla="*/ 1833863 w 2617974"/>
              <a:gd name="connsiteY21" fmla="*/ 0 h 5330781"/>
              <a:gd name="connsiteX0" fmla="*/ 1833863 w 2617974"/>
              <a:gd name="connsiteY0" fmla="*/ 0 h 5335957"/>
              <a:gd name="connsiteX1" fmla="*/ 1308987 w 2617974"/>
              <a:gd name="connsiteY1" fmla="*/ 1124129 h 5335957"/>
              <a:gd name="connsiteX2" fmla="*/ 784111 w 2617974"/>
              <a:gd name="connsiteY2" fmla="*/ 0 h 5335957"/>
              <a:gd name="connsiteX3" fmla="*/ 0 w 2617974"/>
              <a:gd name="connsiteY3" fmla="*/ 637062 h 5335957"/>
              <a:gd name="connsiteX4" fmla="*/ 98014 w 2617974"/>
              <a:gd name="connsiteY4" fmla="*/ 2626232 h 5335957"/>
              <a:gd name="connsiteX5" fmla="*/ 506229 w 2617974"/>
              <a:gd name="connsiteY5" fmla="*/ 2618328 h 5335957"/>
              <a:gd name="connsiteX6" fmla="*/ 458942 w 2617974"/>
              <a:gd name="connsiteY6" fmla="*/ 947017 h 5335957"/>
              <a:gd name="connsiteX7" fmla="*/ 537487 w 2617974"/>
              <a:gd name="connsiteY7" fmla="*/ 938273 h 5335957"/>
              <a:gd name="connsiteX8" fmla="*/ 628349 w 2617974"/>
              <a:gd name="connsiteY8" fmla="*/ 2743738 h 5335957"/>
              <a:gd name="connsiteX9" fmla="*/ 674177 w 2617974"/>
              <a:gd name="connsiteY9" fmla="*/ 5262475 h 5335957"/>
              <a:gd name="connsiteX10" fmla="*/ 1066232 w 2617974"/>
              <a:gd name="connsiteY10" fmla="*/ 5259840 h 5335957"/>
              <a:gd name="connsiteX11" fmla="*/ 1259876 w 2617974"/>
              <a:gd name="connsiteY11" fmla="*/ 2594089 h 5335957"/>
              <a:gd name="connsiteX12" fmla="*/ 1358098 w 2617974"/>
              <a:gd name="connsiteY12" fmla="*/ 2594089 h 5335957"/>
              <a:gd name="connsiteX13" fmla="*/ 1551742 w 2617974"/>
              <a:gd name="connsiteY13" fmla="*/ 5259840 h 5335957"/>
              <a:gd name="connsiteX14" fmla="*/ 1956439 w 2617974"/>
              <a:gd name="connsiteY14" fmla="*/ 5258261 h 5335957"/>
              <a:gd name="connsiteX15" fmla="*/ 1989625 w 2617974"/>
              <a:gd name="connsiteY15" fmla="*/ 2743738 h 5335957"/>
              <a:gd name="connsiteX16" fmla="*/ 2086184 w 2617974"/>
              <a:gd name="connsiteY16" fmla="*/ 926880 h 5335957"/>
              <a:gd name="connsiteX17" fmla="*/ 2161881 w 2617974"/>
              <a:gd name="connsiteY17" fmla="*/ 935622 h 5335957"/>
              <a:gd name="connsiteX18" fmla="*/ 2111745 w 2617974"/>
              <a:gd name="connsiteY18" fmla="*/ 2618328 h 5335957"/>
              <a:gd name="connsiteX19" fmla="*/ 2519960 w 2617974"/>
              <a:gd name="connsiteY19" fmla="*/ 2626232 h 5335957"/>
              <a:gd name="connsiteX20" fmla="*/ 2617974 w 2617974"/>
              <a:gd name="connsiteY20" fmla="*/ 637062 h 5335957"/>
              <a:gd name="connsiteX21" fmla="*/ 1833863 w 2617974"/>
              <a:gd name="connsiteY21" fmla="*/ 0 h 5335957"/>
              <a:gd name="connsiteX0" fmla="*/ 1833863 w 2617974"/>
              <a:gd name="connsiteY0" fmla="*/ 0 h 5350716"/>
              <a:gd name="connsiteX1" fmla="*/ 1308987 w 2617974"/>
              <a:gd name="connsiteY1" fmla="*/ 1124129 h 5350716"/>
              <a:gd name="connsiteX2" fmla="*/ 784111 w 2617974"/>
              <a:gd name="connsiteY2" fmla="*/ 0 h 5350716"/>
              <a:gd name="connsiteX3" fmla="*/ 0 w 2617974"/>
              <a:gd name="connsiteY3" fmla="*/ 637062 h 5350716"/>
              <a:gd name="connsiteX4" fmla="*/ 98014 w 2617974"/>
              <a:gd name="connsiteY4" fmla="*/ 2626232 h 5350716"/>
              <a:gd name="connsiteX5" fmla="*/ 506229 w 2617974"/>
              <a:gd name="connsiteY5" fmla="*/ 2618328 h 5350716"/>
              <a:gd name="connsiteX6" fmla="*/ 458942 w 2617974"/>
              <a:gd name="connsiteY6" fmla="*/ 947017 h 5350716"/>
              <a:gd name="connsiteX7" fmla="*/ 537487 w 2617974"/>
              <a:gd name="connsiteY7" fmla="*/ 938273 h 5350716"/>
              <a:gd name="connsiteX8" fmla="*/ 628349 w 2617974"/>
              <a:gd name="connsiteY8" fmla="*/ 2743738 h 5350716"/>
              <a:gd name="connsiteX9" fmla="*/ 674177 w 2617974"/>
              <a:gd name="connsiteY9" fmla="*/ 5262475 h 5350716"/>
              <a:gd name="connsiteX10" fmla="*/ 1066232 w 2617974"/>
              <a:gd name="connsiteY10" fmla="*/ 5259840 h 5350716"/>
              <a:gd name="connsiteX11" fmla="*/ 1259876 w 2617974"/>
              <a:gd name="connsiteY11" fmla="*/ 2594089 h 5350716"/>
              <a:gd name="connsiteX12" fmla="*/ 1358098 w 2617974"/>
              <a:gd name="connsiteY12" fmla="*/ 2594089 h 5350716"/>
              <a:gd name="connsiteX13" fmla="*/ 1551742 w 2617974"/>
              <a:gd name="connsiteY13" fmla="*/ 5259840 h 5350716"/>
              <a:gd name="connsiteX14" fmla="*/ 1956439 w 2617974"/>
              <a:gd name="connsiteY14" fmla="*/ 5258261 h 5350716"/>
              <a:gd name="connsiteX15" fmla="*/ 1989625 w 2617974"/>
              <a:gd name="connsiteY15" fmla="*/ 2743738 h 5350716"/>
              <a:gd name="connsiteX16" fmla="*/ 2086184 w 2617974"/>
              <a:gd name="connsiteY16" fmla="*/ 926880 h 5350716"/>
              <a:gd name="connsiteX17" fmla="*/ 2161881 w 2617974"/>
              <a:gd name="connsiteY17" fmla="*/ 935622 h 5350716"/>
              <a:gd name="connsiteX18" fmla="*/ 2111745 w 2617974"/>
              <a:gd name="connsiteY18" fmla="*/ 2618328 h 5350716"/>
              <a:gd name="connsiteX19" fmla="*/ 2519960 w 2617974"/>
              <a:gd name="connsiteY19" fmla="*/ 2626232 h 5350716"/>
              <a:gd name="connsiteX20" fmla="*/ 2617974 w 2617974"/>
              <a:gd name="connsiteY20" fmla="*/ 637062 h 5350716"/>
              <a:gd name="connsiteX21" fmla="*/ 1833863 w 2617974"/>
              <a:gd name="connsiteY21" fmla="*/ 0 h 5350716"/>
              <a:gd name="connsiteX0" fmla="*/ 1833863 w 2617974"/>
              <a:gd name="connsiteY0" fmla="*/ 0 h 5350716"/>
              <a:gd name="connsiteX1" fmla="*/ 1308987 w 2617974"/>
              <a:gd name="connsiteY1" fmla="*/ 1124129 h 5350716"/>
              <a:gd name="connsiteX2" fmla="*/ 784111 w 2617974"/>
              <a:gd name="connsiteY2" fmla="*/ 0 h 5350716"/>
              <a:gd name="connsiteX3" fmla="*/ 0 w 2617974"/>
              <a:gd name="connsiteY3" fmla="*/ 637062 h 5350716"/>
              <a:gd name="connsiteX4" fmla="*/ 98014 w 2617974"/>
              <a:gd name="connsiteY4" fmla="*/ 2626232 h 5350716"/>
              <a:gd name="connsiteX5" fmla="*/ 506229 w 2617974"/>
              <a:gd name="connsiteY5" fmla="*/ 2618328 h 5350716"/>
              <a:gd name="connsiteX6" fmla="*/ 458942 w 2617974"/>
              <a:gd name="connsiteY6" fmla="*/ 947017 h 5350716"/>
              <a:gd name="connsiteX7" fmla="*/ 537487 w 2617974"/>
              <a:gd name="connsiteY7" fmla="*/ 938273 h 5350716"/>
              <a:gd name="connsiteX8" fmla="*/ 628349 w 2617974"/>
              <a:gd name="connsiteY8" fmla="*/ 2743738 h 5350716"/>
              <a:gd name="connsiteX9" fmla="*/ 674177 w 2617974"/>
              <a:gd name="connsiteY9" fmla="*/ 5262475 h 5350716"/>
              <a:gd name="connsiteX10" fmla="*/ 1066232 w 2617974"/>
              <a:gd name="connsiteY10" fmla="*/ 5259840 h 5350716"/>
              <a:gd name="connsiteX11" fmla="*/ 1259876 w 2617974"/>
              <a:gd name="connsiteY11" fmla="*/ 2594089 h 5350716"/>
              <a:gd name="connsiteX12" fmla="*/ 1358098 w 2617974"/>
              <a:gd name="connsiteY12" fmla="*/ 2594089 h 5350716"/>
              <a:gd name="connsiteX13" fmla="*/ 1551742 w 2617974"/>
              <a:gd name="connsiteY13" fmla="*/ 5259840 h 5350716"/>
              <a:gd name="connsiteX14" fmla="*/ 1956439 w 2617974"/>
              <a:gd name="connsiteY14" fmla="*/ 5258261 h 5350716"/>
              <a:gd name="connsiteX15" fmla="*/ 1989625 w 2617974"/>
              <a:gd name="connsiteY15" fmla="*/ 2743738 h 5350716"/>
              <a:gd name="connsiteX16" fmla="*/ 2086184 w 2617974"/>
              <a:gd name="connsiteY16" fmla="*/ 926880 h 5350716"/>
              <a:gd name="connsiteX17" fmla="*/ 2161881 w 2617974"/>
              <a:gd name="connsiteY17" fmla="*/ 935622 h 5350716"/>
              <a:gd name="connsiteX18" fmla="*/ 2111745 w 2617974"/>
              <a:gd name="connsiteY18" fmla="*/ 2618328 h 5350716"/>
              <a:gd name="connsiteX19" fmla="*/ 2519960 w 2617974"/>
              <a:gd name="connsiteY19" fmla="*/ 2626232 h 5350716"/>
              <a:gd name="connsiteX20" fmla="*/ 2617974 w 2617974"/>
              <a:gd name="connsiteY20" fmla="*/ 637062 h 5350716"/>
              <a:gd name="connsiteX21" fmla="*/ 1833863 w 2617974"/>
              <a:gd name="connsiteY21" fmla="*/ 0 h 5350716"/>
              <a:gd name="connsiteX0" fmla="*/ 1833863 w 2617974"/>
              <a:gd name="connsiteY0" fmla="*/ 0 h 5350716"/>
              <a:gd name="connsiteX1" fmla="*/ 1308987 w 2617974"/>
              <a:gd name="connsiteY1" fmla="*/ 1124129 h 5350716"/>
              <a:gd name="connsiteX2" fmla="*/ 784111 w 2617974"/>
              <a:gd name="connsiteY2" fmla="*/ 0 h 5350716"/>
              <a:gd name="connsiteX3" fmla="*/ 0 w 2617974"/>
              <a:gd name="connsiteY3" fmla="*/ 637062 h 5350716"/>
              <a:gd name="connsiteX4" fmla="*/ 98014 w 2617974"/>
              <a:gd name="connsiteY4" fmla="*/ 2626232 h 5350716"/>
              <a:gd name="connsiteX5" fmla="*/ 506229 w 2617974"/>
              <a:gd name="connsiteY5" fmla="*/ 2618328 h 5350716"/>
              <a:gd name="connsiteX6" fmla="*/ 458942 w 2617974"/>
              <a:gd name="connsiteY6" fmla="*/ 947017 h 5350716"/>
              <a:gd name="connsiteX7" fmla="*/ 537487 w 2617974"/>
              <a:gd name="connsiteY7" fmla="*/ 938273 h 5350716"/>
              <a:gd name="connsiteX8" fmla="*/ 628349 w 2617974"/>
              <a:gd name="connsiteY8" fmla="*/ 2743738 h 5350716"/>
              <a:gd name="connsiteX9" fmla="*/ 674177 w 2617974"/>
              <a:gd name="connsiteY9" fmla="*/ 5262475 h 5350716"/>
              <a:gd name="connsiteX10" fmla="*/ 1066232 w 2617974"/>
              <a:gd name="connsiteY10" fmla="*/ 5259840 h 5350716"/>
              <a:gd name="connsiteX11" fmla="*/ 1259876 w 2617974"/>
              <a:gd name="connsiteY11" fmla="*/ 2594089 h 5350716"/>
              <a:gd name="connsiteX12" fmla="*/ 1358098 w 2617974"/>
              <a:gd name="connsiteY12" fmla="*/ 2594089 h 5350716"/>
              <a:gd name="connsiteX13" fmla="*/ 1551742 w 2617974"/>
              <a:gd name="connsiteY13" fmla="*/ 5259840 h 5350716"/>
              <a:gd name="connsiteX14" fmla="*/ 1956439 w 2617974"/>
              <a:gd name="connsiteY14" fmla="*/ 5258261 h 5350716"/>
              <a:gd name="connsiteX15" fmla="*/ 1989625 w 2617974"/>
              <a:gd name="connsiteY15" fmla="*/ 2743738 h 5350716"/>
              <a:gd name="connsiteX16" fmla="*/ 2086184 w 2617974"/>
              <a:gd name="connsiteY16" fmla="*/ 926880 h 5350716"/>
              <a:gd name="connsiteX17" fmla="*/ 2161881 w 2617974"/>
              <a:gd name="connsiteY17" fmla="*/ 935622 h 5350716"/>
              <a:gd name="connsiteX18" fmla="*/ 2111745 w 2617974"/>
              <a:gd name="connsiteY18" fmla="*/ 2618328 h 5350716"/>
              <a:gd name="connsiteX19" fmla="*/ 2519960 w 2617974"/>
              <a:gd name="connsiteY19" fmla="*/ 2626232 h 5350716"/>
              <a:gd name="connsiteX20" fmla="*/ 2617974 w 2617974"/>
              <a:gd name="connsiteY20" fmla="*/ 637062 h 5350716"/>
              <a:gd name="connsiteX21" fmla="*/ 1833863 w 2617974"/>
              <a:gd name="connsiteY21" fmla="*/ 0 h 5350716"/>
              <a:gd name="connsiteX0" fmla="*/ 1833863 w 2617974"/>
              <a:gd name="connsiteY0" fmla="*/ 0 h 5350716"/>
              <a:gd name="connsiteX1" fmla="*/ 1308987 w 2617974"/>
              <a:gd name="connsiteY1" fmla="*/ 1124129 h 5350716"/>
              <a:gd name="connsiteX2" fmla="*/ 784111 w 2617974"/>
              <a:gd name="connsiteY2" fmla="*/ 0 h 5350716"/>
              <a:gd name="connsiteX3" fmla="*/ 0 w 2617974"/>
              <a:gd name="connsiteY3" fmla="*/ 637062 h 5350716"/>
              <a:gd name="connsiteX4" fmla="*/ 98014 w 2617974"/>
              <a:gd name="connsiteY4" fmla="*/ 2626232 h 5350716"/>
              <a:gd name="connsiteX5" fmla="*/ 506229 w 2617974"/>
              <a:gd name="connsiteY5" fmla="*/ 2618328 h 5350716"/>
              <a:gd name="connsiteX6" fmla="*/ 458942 w 2617974"/>
              <a:gd name="connsiteY6" fmla="*/ 947017 h 5350716"/>
              <a:gd name="connsiteX7" fmla="*/ 537487 w 2617974"/>
              <a:gd name="connsiteY7" fmla="*/ 938273 h 5350716"/>
              <a:gd name="connsiteX8" fmla="*/ 628349 w 2617974"/>
              <a:gd name="connsiteY8" fmla="*/ 2743738 h 5350716"/>
              <a:gd name="connsiteX9" fmla="*/ 674177 w 2617974"/>
              <a:gd name="connsiteY9" fmla="*/ 5262475 h 5350716"/>
              <a:gd name="connsiteX10" fmla="*/ 1078873 w 2617974"/>
              <a:gd name="connsiteY10" fmla="*/ 5268268 h 5350716"/>
              <a:gd name="connsiteX11" fmla="*/ 1259876 w 2617974"/>
              <a:gd name="connsiteY11" fmla="*/ 2594089 h 5350716"/>
              <a:gd name="connsiteX12" fmla="*/ 1358098 w 2617974"/>
              <a:gd name="connsiteY12" fmla="*/ 2594089 h 5350716"/>
              <a:gd name="connsiteX13" fmla="*/ 1551742 w 2617974"/>
              <a:gd name="connsiteY13" fmla="*/ 5259840 h 5350716"/>
              <a:gd name="connsiteX14" fmla="*/ 1956439 w 2617974"/>
              <a:gd name="connsiteY14" fmla="*/ 5258261 h 5350716"/>
              <a:gd name="connsiteX15" fmla="*/ 1989625 w 2617974"/>
              <a:gd name="connsiteY15" fmla="*/ 2743738 h 5350716"/>
              <a:gd name="connsiteX16" fmla="*/ 2086184 w 2617974"/>
              <a:gd name="connsiteY16" fmla="*/ 926880 h 5350716"/>
              <a:gd name="connsiteX17" fmla="*/ 2161881 w 2617974"/>
              <a:gd name="connsiteY17" fmla="*/ 935622 h 5350716"/>
              <a:gd name="connsiteX18" fmla="*/ 2111745 w 2617974"/>
              <a:gd name="connsiteY18" fmla="*/ 2618328 h 5350716"/>
              <a:gd name="connsiteX19" fmla="*/ 2519960 w 2617974"/>
              <a:gd name="connsiteY19" fmla="*/ 2626232 h 5350716"/>
              <a:gd name="connsiteX20" fmla="*/ 2617974 w 2617974"/>
              <a:gd name="connsiteY20" fmla="*/ 637062 h 5350716"/>
              <a:gd name="connsiteX21" fmla="*/ 1833863 w 2617974"/>
              <a:gd name="connsiteY21" fmla="*/ 0 h 5350716"/>
              <a:gd name="connsiteX0" fmla="*/ 1833863 w 2617974"/>
              <a:gd name="connsiteY0" fmla="*/ 0 h 5350716"/>
              <a:gd name="connsiteX1" fmla="*/ 1308987 w 2617974"/>
              <a:gd name="connsiteY1" fmla="*/ 1124129 h 5350716"/>
              <a:gd name="connsiteX2" fmla="*/ 784111 w 2617974"/>
              <a:gd name="connsiteY2" fmla="*/ 0 h 5350716"/>
              <a:gd name="connsiteX3" fmla="*/ 0 w 2617974"/>
              <a:gd name="connsiteY3" fmla="*/ 637062 h 5350716"/>
              <a:gd name="connsiteX4" fmla="*/ 98014 w 2617974"/>
              <a:gd name="connsiteY4" fmla="*/ 2626232 h 5350716"/>
              <a:gd name="connsiteX5" fmla="*/ 506229 w 2617974"/>
              <a:gd name="connsiteY5" fmla="*/ 2618328 h 5350716"/>
              <a:gd name="connsiteX6" fmla="*/ 458942 w 2617974"/>
              <a:gd name="connsiteY6" fmla="*/ 947017 h 5350716"/>
              <a:gd name="connsiteX7" fmla="*/ 537487 w 2617974"/>
              <a:gd name="connsiteY7" fmla="*/ 938273 h 5350716"/>
              <a:gd name="connsiteX8" fmla="*/ 628349 w 2617974"/>
              <a:gd name="connsiteY8" fmla="*/ 2743738 h 5350716"/>
              <a:gd name="connsiteX9" fmla="*/ 674177 w 2617974"/>
              <a:gd name="connsiteY9" fmla="*/ 5262475 h 5350716"/>
              <a:gd name="connsiteX10" fmla="*/ 1078873 w 2617974"/>
              <a:gd name="connsiteY10" fmla="*/ 5268268 h 5350716"/>
              <a:gd name="connsiteX11" fmla="*/ 1259876 w 2617974"/>
              <a:gd name="connsiteY11" fmla="*/ 2594089 h 5350716"/>
              <a:gd name="connsiteX12" fmla="*/ 1358098 w 2617974"/>
              <a:gd name="connsiteY12" fmla="*/ 2594089 h 5350716"/>
              <a:gd name="connsiteX13" fmla="*/ 1551742 w 2617974"/>
              <a:gd name="connsiteY13" fmla="*/ 5259840 h 5350716"/>
              <a:gd name="connsiteX14" fmla="*/ 1956439 w 2617974"/>
              <a:gd name="connsiteY14" fmla="*/ 5258261 h 5350716"/>
              <a:gd name="connsiteX15" fmla="*/ 1989625 w 2617974"/>
              <a:gd name="connsiteY15" fmla="*/ 2743738 h 5350716"/>
              <a:gd name="connsiteX16" fmla="*/ 2086184 w 2617974"/>
              <a:gd name="connsiteY16" fmla="*/ 926880 h 5350716"/>
              <a:gd name="connsiteX17" fmla="*/ 2161881 w 2617974"/>
              <a:gd name="connsiteY17" fmla="*/ 935622 h 5350716"/>
              <a:gd name="connsiteX18" fmla="*/ 2111745 w 2617974"/>
              <a:gd name="connsiteY18" fmla="*/ 2618328 h 5350716"/>
              <a:gd name="connsiteX19" fmla="*/ 2519960 w 2617974"/>
              <a:gd name="connsiteY19" fmla="*/ 2626232 h 5350716"/>
              <a:gd name="connsiteX20" fmla="*/ 2617974 w 2617974"/>
              <a:gd name="connsiteY20" fmla="*/ 637062 h 5350716"/>
              <a:gd name="connsiteX21" fmla="*/ 1833863 w 2617974"/>
              <a:gd name="connsiteY21" fmla="*/ 0 h 5350716"/>
              <a:gd name="connsiteX0" fmla="*/ 1833863 w 2617974"/>
              <a:gd name="connsiteY0" fmla="*/ 0 h 5350716"/>
              <a:gd name="connsiteX1" fmla="*/ 1308987 w 2617974"/>
              <a:gd name="connsiteY1" fmla="*/ 1124129 h 5350716"/>
              <a:gd name="connsiteX2" fmla="*/ 784111 w 2617974"/>
              <a:gd name="connsiteY2" fmla="*/ 0 h 5350716"/>
              <a:gd name="connsiteX3" fmla="*/ 0 w 2617974"/>
              <a:gd name="connsiteY3" fmla="*/ 637062 h 5350716"/>
              <a:gd name="connsiteX4" fmla="*/ 98014 w 2617974"/>
              <a:gd name="connsiteY4" fmla="*/ 2626232 h 5350716"/>
              <a:gd name="connsiteX5" fmla="*/ 506229 w 2617974"/>
              <a:gd name="connsiteY5" fmla="*/ 2618328 h 5350716"/>
              <a:gd name="connsiteX6" fmla="*/ 458942 w 2617974"/>
              <a:gd name="connsiteY6" fmla="*/ 947017 h 5350716"/>
              <a:gd name="connsiteX7" fmla="*/ 537487 w 2617974"/>
              <a:gd name="connsiteY7" fmla="*/ 938273 h 5350716"/>
              <a:gd name="connsiteX8" fmla="*/ 628349 w 2617974"/>
              <a:gd name="connsiteY8" fmla="*/ 2743738 h 5350716"/>
              <a:gd name="connsiteX9" fmla="*/ 674177 w 2617974"/>
              <a:gd name="connsiteY9" fmla="*/ 5262475 h 5350716"/>
              <a:gd name="connsiteX10" fmla="*/ 1078873 w 2617974"/>
              <a:gd name="connsiteY10" fmla="*/ 5268268 h 5350716"/>
              <a:gd name="connsiteX11" fmla="*/ 1259876 w 2617974"/>
              <a:gd name="connsiteY11" fmla="*/ 2594089 h 5350716"/>
              <a:gd name="connsiteX12" fmla="*/ 1358098 w 2617974"/>
              <a:gd name="connsiteY12" fmla="*/ 2594089 h 5350716"/>
              <a:gd name="connsiteX13" fmla="*/ 1551742 w 2617974"/>
              <a:gd name="connsiteY13" fmla="*/ 5259840 h 5350716"/>
              <a:gd name="connsiteX14" fmla="*/ 1956439 w 2617974"/>
              <a:gd name="connsiteY14" fmla="*/ 5258261 h 5350716"/>
              <a:gd name="connsiteX15" fmla="*/ 1989625 w 2617974"/>
              <a:gd name="connsiteY15" fmla="*/ 2743738 h 5350716"/>
              <a:gd name="connsiteX16" fmla="*/ 2086184 w 2617974"/>
              <a:gd name="connsiteY16" fmla="*/ 926880 h 5350716"/>
              <a:gd name="connsiteX17" fmla="*/ 2161881 w 2617974"/>
              <a:gd name="connsiteY17" fmla="*/ 935622 h 5350716"/>
              <a:gd name="connsiteX18" fmla="*/ 2111745 w 2617974"/>
              <a:gd name="connsiteY18" fmla="*/ 2618328 h 5350716"/>
              <a:gd name="connsiteX19" fmla="*/ 2519960 w 2617974"/>
              <a:gd name="connsiteY19" fmla="*/ 2626232 h 5350716"/>
              <a:gd name="connsiteX20" fmla="*/ 2617974 w 2617974"/>
              <a:gd name="connsiteY20" fmla="*/ 637062 h 5350716"/>
              <a:gd name="connsiteX21" fmla="*/ 1833863 w 2617974"/>
              <a:gd name="connsiteY21" fmla="*/ 0 h 5350716"/>
              <a:gd name="connsiteX0" fmla="*/ 1833863 w 2617974"/>
              <a:gd name="connsiteY0" fmla="*/ 0 h 5355763"/>
              <a:gd name="connsiteX1" fmla="*/ 1308987 w 2617974"/>
              <a:gd name="connsiteY1" fmla="*/ 1124129 h 5355763"/>
              <a:gd name="connsiteX2" fmla="*/ 784111 w 2617974"/>
              <a:gd name="connsiteY2" fmla="*/ 0 h 5355763"/>
              <a:gd name="connsiteX3" fmla="*/ 0 w 2617974"/>
              <a:gd name="connsiteY3" fmla="*/ 637062 h 5355763"/>
              <a:gd name="connsiteX4" fmla="*/ 98014 w 2617974"/>
              <a:gd name="connsiteY4" fmla="*/ 2626232 h 5355763"/>
              <a:gd name="connsiteX5" fmla="*/ 506229 w 2617974"/>
              <a:gd name="connsiteY5" fmla="*/ 2618328 h 5355763"/>
              <a:gd name="connsiteX6" fmla="*/ 458942 w 2617974"/>
              <a:gd name="connsiteY6" fmla="*/ 947017 h 5355763"/>
              <a:gd name="connsiteX7" fmla="*/ 537487 w 2617974"/>
              <a:gd name="connsiteY7" fmla="*/ 938273 h 5355763"/>
              <a:gd name="connsiteX8" fmla="*/ 628349 w 2617974"/>
              <a:gd name="connsiteY8" fmla="*/ 2743738 h 5355763"/>
              <a:gd name="connsiteX9" fmla="*/ 674177 w 2617974"/>
              <a:gd name="connsiteY9" fmla="*/ 5262475 h 5355763"/>
              <a:gd name="connsiteX10" fmla="*/ 1078873 w 2617974"/>
              <a:gd name="connsiteY10" fmla="*/ 5268268 h 5355763"/>
              <a:gd name="connsiteX11" fmla="*/ 1259876 w 2617974"/>
              <a:gd name="connsiteY11" fmla="*/ 2594089 h 5355763"/>
              <a:gd name="connsiteX12" fmla="*/ 1358098 w 2617974"/>
              <a:gd name="connsiteY12" fmla="*/ 2594089 h 5355763"/>
              <a:gd name="connsiteX13" fmla="*/ 1551742 w 2617974"/>
              <a:gd name="connsiteY13" fmla="*/ 5259840 h 5355763"/>
              <a:gd name="connsiteX14" fmla="*/ 1956439 w 2617974"/>
              <a:gd name="connsiteY14" fmla="*/ 5258261 h 5355763"/>
              <a:gd name="connsiteX15" fmla="*/ 1989625 w 2617974"/>
              <a:gd name="connsiteY15" fmla="*/ 2743738 h 5355763"/>
              <a:gd name="connsiteX16" fmla="*/ 2086184 w 2617974"/>
              <a:gd name="connsiteY16" fmla="*/ 926880 h 5355763"/>
              <a:gd name="connsiteX17" fmla="*/ 2161881 w 2617974"/>
              <a:gd name="connsiteY17" fmla="*/ 935622 h 5355763"/>
              <a:gd name="connsiteX18" fmla="*/ 2111745 w 2617974"/>
              <a:gd name="connsiteY18" fmla="*/ 2618328 h 5355763"/>
              <a:gd name="connsiteX19" fmla="*/ 2519960 w 2617974"/>
              <a:gd name="connsiteY19" fmla="*/ 2626232 h 5355763"/>
              <a:gd name="connsiteX20" fmla="*/ 2617974 w 2617974"/>
              <a:gd name="connsiteY20" fmla="*/ 637062 h 5355763"/>
              <a:gd name="connsiteX21" fmla="*/ 1833863 w 2617974"/>
              <a:gd name="connsiteY21" fmla="*/ 0 h 5355763"/>
              <a:gd name="connsiteX0" fmla="*/ 1833863 w 2617974"/>
              <a:gd name="connsiteY0" fmla="*/ 0 h 5360279"/>
              <a:gd name="connsiteX1" fmla="*/ 1308987 w 2617974"/>
              <a:gd name="connsiteY1" fmla="*/ 1124129 h 5360279"/>
              <a:gd name="connsiteX2" fmla="*/ 784111 w 2617974"/>
              <a:gd name="connsiteY2" fmla="*/ 0 h 5360279"/>
              <a:gd name="connsiteX3" fmla="*/ 0 w 2617974"/>
              <a:gd name="connsiteY3" fmla="*/ 637062 h 5360279"/>
              <a:gd name="connsiteX4" fmla="*/ 98014 w 2617974"/>
              <a:gd name="connsiteY4" fmla="*/ 2626232 h 5360279"/>
              <a:gd name="connsiteX5" fmla="*/ 506229 w 2617974"/>
              <a:gd name="connsiteY5" fmla="*/ 2618328 h 5360279"/>
              <a:gd name="connsiteX6" fmla="*/ 458942 w 2617974"/>
              <a:gd name="connsiteY6" fmla="*/ 947017 h 5360279"/>
              <a:gd name="connsiteX7" fmla="*/ 537487 w 2617974"/>
              <a:gd name="connsiteY7" fmla="*/ 938273 h 5360279"/>
              <a:gd name="connsiteX8" fmla="*/ 628349 w 2617974"/>
              <a:gd name="connsiteY8" fmla="*/ 2743738 h 5360279"/>
              <a:gd name="connsiteX9" fmla="*/ 674177 w 2617974"/>
              <a:gd name="connsiteY9" fmla="*/ 5262475 h 5360279"/>
              <a:gd name="connsiteX10" fmla="*/ 1078873 w 2617974"/>
              <a:gd name="connsiteY10" fmla="*/ 5268268 h 5360279"/>
              <a:gd name="connsiteX11" fmla="*/ 1259876 w 2617974"/>
              <a:gd name="connsiteY11" fmla="*/ 2594089 h 5360279"/>
              <a:gd name="connsiteX12" fmla="*/ 1358098 w 2617974"/>
              <a:gd name="connsiteY12" fmla="*/ 2594089 h 5360279"/>
              <a:gd name="connsiteX13" fmla="*/ 1551742 w 2617974"/>
              <a:gd name="connsiteY13" fmla="*/ 5259840 h 5360279"/>
              <a:gd name="connsiteX14" fmla="*/ 1956439 w 2617974"/>
              <a:gd name="connsiteY14" fmla="*/ 5258261 h 5360279"/>
              <a:gd name="connsiteX15" fmla="*/ 1989625 w 2617974"/>
              <a:gd name="connsiteY15" fmla="*/ 2743738 h 5360279"/>
              <a:gd name="connsiteX16" fmla="*/ 2086184 w 2617974"/>
              <a:gd name="connsiteY16" fmla="*/ 926880 h 5360279"/>
              <a:gd name="connsiteX17" fmla="*/ 2161881 w 2617974"/>
              <a:gd name="connsiteY17" fmla="*/ 935622 h 5360279"/>
              <a:gd name="connsiteX18" fmla="*/ 2111745 w 2617974"/>
              <a:gd name="connsiteY18" fmla="*/ 2618328 h 5360279"/>
              <a:gd name="connsiteX19" fmla="*/ 2519960 w 2617974"/>
              <a:gd name="connsiteY19" fmla="*/ 2626232 h 5360279"/>
              <a:gd name="connsiteX20" fmla="*/ 2617974 w 2617974"/>
              <a:gd name="connsiteY20" fmla="*/ 637062 h 5360279"/>
              <a:gd name="connsiteX21" fmla="*/ 1833863 w 2617974"/>
              <a:gd name="connsiteY21" fmla="*/ 0 h 5360279"/>
              <a:gd name="connsiteX0" fmla="*/ 1833863 w 2617974"/>
              <a:gd name="connsiteY0" fmla="*/ 0 h 5366503"/>
              <a:gd name="connsiteX1" fmla="*/ 1308987 w 2617974"/>
              <a:gd name="connsiteY1" fmla="*/ 1124129 h 5366503"/>
              <a:gd name="connsiteX2" fmla="*/ 784111 w 2617974"/>
              <a:gd name="connsiteY2" fmla="*/ 0 h 5366503"/>
              <a:gd name="connsiteX3" fmla="*/ 0 w 2617974"/>
              <a:gd name="connsiteY3" fmla="*/ 637062 h 5366503"/>
              <a:gd name="connsiteX4" fmla="*/ 98014 w 2617974"/>
              <a:gd name="connsiteY4" fmla="*/ 2626232 h 5366503"/>
              <a:gd name="connsiteX5" fmla="*/ 506229 w 2617974"/>
              <a:gd name="connsiteY5" fmla="*/ 2618328 h 5366503"/>
              <a:gd name="connsiteX6" fmla="*/ 458942 w 2617974"/>
              <a:gd name="connsiteY6" fmla="*/ 947017 h 5366503"/>
              <a:gd name="connsiteX7" fmla="*/ 537487 w 2617974"/>
              <a:gd name="connsiteY7" fmla="*/ 938273 h 5366503"/>
              <a:gd name="connsiteX8" fmla="*/ 628349 w 2617974"/>
              <a:gd name="connsiteY8" fmla="*/ 2743738 h 5366503"/>
              <a:gd name="connsiteX9" fmla="*/ 674177 w 2617974"/>
              <a:gd name="connsiteY9" fmla="*/ 5262475 h 5366503"/>
              <a:gd name="connsiteX10" fmla="*/ 1078873 w 2617974"/>
              <a:gd name="connsiteY10" fmla="*/ 5268268 h 5366503"/>
              <a:gd name="connsiteX11" fmla="*/ 1259876 w 2617974"/>
              <a:gd name="connsiteY11" fmla="*/ 2594089 h 5366503"/>
              <a:gd name="connsiteX12" fmla="*/ 1358098 w 2617974"/>
              <a:gd name="connsiteY12" fmla="*/ 2594089 h 5366503"/>
              <a:gd name="connsiteX13" fmla="*/ 1551742 w 2617974"/>
              <a:gd name="connsiteY13" fmla="*/ 5259840 h 5366503"/>
              <a:gd name="connsiteX14" fmla="*/ 1956439 w 2617974"/>
              <a:gd name="connsiteY14" fmla="*/ 5258261 h 5366503"/>
              <a:gd name="connsiteX15" fmla="*/ 1989625 w 2617974"/>
              <a:gd name="connsiteY15" fmla="*/ 2743738 h 5366503"/>
              <a:gd name="connsiteX16" fmla="*/ 2086184 w 2617974"/>
              <a:gd name="connsiteY16" fmla="*/ 926880 h 5366503"/>
              <a:gd name="connsiteX17" fmla="*/ 2161881 w 2617974"/>
              <a:gd name="connsiteY17" fmla="*/ 935622 h 5366503"/>
              <a:gd name="connsiteX18" fmla="*/ 2111745 w 2617974"/>
              <a:gd name="connsiteY18" fmla="*/ 2618328 h 5366503"/>
              <a:gd name="connsiteX19" fmla="*/ 2519960 w 2617974"/>
              <a:gd name="connsiteY19" fmla="*/ 2626232 h 5366503"/>
              <a:gd name="connsiteX20" fmla="*/ 2617974 w 2617974"/>
              <a:gd name="connsiteY20" fmla="*/ 637062 h 5366503"/>
              <a:gd name="connsiteX21" fmla="*/ 1833863 w 2617974"/>
              <a:gd name="connsiteY21" fmla="*/ 0 h 5366503"/>
              <a:gd name="connsiteX0" fmla="*/ 1833863 w 2617974"/>
              <a:gd name="connsiteY0" fmla="*/ 0 h 5355794"/>
              <a:gd name="connsiteX1" fmla="*/ 1308987 w 2617974"/>
              <a:gd name="connsiteY1" fmla="*/ 1124129 h 5355794"/>
              <a:gd name="connsiteX2" fmla="*/ 784111 w 2617974"/>
              <a:gd name="connsiteY2" fmla="*/ 0 h 5355794"/>
              <a:gd name="connsiteX3" fmla="*/ 0 w 2617974"/>
              <a:gd name="connsiteY3" fmla="*/ 637062 h 5355794"/>
              <a:gd name="connsiteX4" fmla="*/ 98014 w 2617974"/>
              <a:gd name="connsiteY4" fmla="*/ 2626232 h 5355794"/>
              <a:gd name="connsiteX5" fmla="*/ 506229 w 2617974"/>
              <a:gd name="connsiteY5" fmla="*/ 2618328 h 5355794"/>
              <a:gd name="connsiteX6" fmla="*/ 458942 w 2617974"/>
              <a:gd name="connsiteY6" fmla="*/ 947017 h 5355794"/>
              <a:gd name="connsiteX7" fmla="*/ 537487 w 2617974"/>
              <a:gd name="connsiteY7" fmla="*/ 938273 h 5355794"/>
              <a:gd name="connsiteX8" fmla="*/ 628349 w 2617974"/>
              <a:gd name="connsiteY8" fmla="*/ 2743738 h 5355794"/>
              <a:gd name="connsiteX9" fmla="*/ 674177 w 2617974"/>
              <a:gd name="connsiteY9" fmla="*/ 5262475 h 5355794"/>
              <a:gd name="connsiteX10" fmla="*/ 1078873 w 2617974"/>
              <a:gd name="connsiteY10" fmla="*/ 5268268 h 5355794"/>
              <a:gd name="connsiteX11" fmla="*/ 1259876 w 2617974"/>
              <a:gd name="connsiteY11" fmla="*/ 2594089 h 5355794"/>
              <a:gd name="connsiteX12" fmla="*/ 1358098 w 2617974"/>
              <a:gd name="connsiteY12" fmla="*/ 2594089 h 5355794"/>
              <a:gd name="connsiteX13" fmla="*/ 1551742 w 2617974"/>
              <a:gd name="connsiteY13" fmla="*/ 5259840 h 5355794"/>
              <a:gd name="connsiteX14" fmla="*/ 1956439 w 2617974"/>
              <a:gd name="connsiteY14" fmla="*/ 5258261 h 5355794"/>
              <a:gd name="connsiteX15" fmla="*/ 1989625 w 2617974"/>
              <a:gd name="connsiteY15" fmla="*/ 2743738 h 5355794"/>
              <a:gd name="connsiteX16" fmla="*/ 2086184 w 2617974"/>
              <a:gd name="connsiteY16" fmla="*/ 926880 h 5355794"/>
              <a:gd name="connsiteX17" fmla="*/ 2161881 w 2617974"/>
              <a:gd name="connsiteY17" fmla="*/ 935622 h 5355794"/>
              <a:gd name="connsiteX18" fmla="*/ 2111745 w 2617974"/>
              <a:gd name="connsiteY18" fmla="*/ 2618328 h 5355794"/>
              <a:gd name="connsiteX19" fmla="*/ 2519960 w 2617974"/>
              <a:gd name="connsiteY19" fmla="*/ 2626232 h 5355794"/>
              <a:gd name="connsiteX20" fmla="*/ 2617974 w 2617974"/>
              <a:gd name="connsiteY20" fmla="*/ 637062 h 5355794"/>
              <a:gd name="connsiteX21" fmla="*/ 1833863 w 2617974"/>
              <a:gd name="connsiteY21" fmla="*/ 0 h 5355794"/>
              <a:gd name="connsiteX0" fmla="*/ 1833863 w 2617974"/>
              <a:gd name="connsiteY0" fmla="*/ 0 h 5350716"/>
              <a:gd name="connsiteX1" fmla="*/ 1308987 w 2617974"/>
              <a:gd name="connsiteY1" fmla="*/ 1124129 h 5350716"/>
              <a:gd name="connsiteX2" fmla="*/ 784111 w 2617974"/>
              <a:gd name="connsiteY2" fmla="*/ 0 h 5350716"/>
              <a:gd name="connsiteX3" fmla="*/ 0 w 2617974"/>
              <a:gd name="connsiteY3" fmla="*/ 637062 h 5350716"/>
              <a:gd name="connsiteX4" fmla="*/ 98014 w 2617974"/>
              <a:gd name="connsiteY4" fmla="*/ 2626232 h 5350716"/>
              <a:gd name="connsiteX5" fmla="*/ 506229 w 2617974"/>
              <a:gd name="connsiteY5" fmla="*/ 2618328 h 5350716"/>
              <a:gd name="connsiteX6" fmla="*/ 458942 w 2617974"/>
              <a:gd name="connsiteY6" fmla="*/ 947017 h 5350716"/>
              <a:gd name="connsiteX7" fmla="*/ 537487 w 2617974"/>
              <a:gd name="connsiteY7" fmla="*/ 938273 h 5350716"/>
              <a:gd name="connsiteX8" fmla="*/ 628349 w 2617974"/>
              <a:gd name="connsiteY8" fmla="*/ 2743738 h 5350716"/>
              <a:gd name="connsiteX9" fmla="*/ 674177 w 2617974"/>
              <a:gd name="connsiteY9" fmla="*/ 5262475 h 5350716"/>
              <a:gd name="connsiteX10" fmla="*/ 1078873 w 2617974"/>
              <a:gd name="connsiteY10" fmla="*/ 5268268 h 5350716"/>
              <a:gd name="connsiteX11" fmla="*/ 1259876 w 2617974"/>
              <a:gd name="connsiteY11" fmla="*/ 2594089 h 5350716"/>
              <a:gd name="connsiteX12" fmla="*/ 1358098 w 2617974"/>
              <a:gd name="connsiteY12" fmla="*/ 2594089 h 5350716"/>
              <a:gd name="connsiteX13" fmla="*/ 1551742 w 2617974"/>
              <a:gd name="connsiteY13" fmla="*/ 5259840 h 5350716"/>
              <a:gd name="connsiteX14" fmla="*/ 1956439 w 2617974"/>
              <a:gd name="connsiteY14" fmla="*/ 5258261 h 5350716"/>
              <a:gd name="connsiteX15" fmla="*/ 1989625 w 2617974"/>
              <a:gd name="connsiteY15" fmla="*/ 2743738 h 5350716"/>
              <a:gd name="connsiteX16" fmla="*/ 2086184 w 2617974"/>
              <a:gd name="connsiteY16" fmla="*/ 926880 h 5350716"/>
              <a:gd name="connsiteX17" fmla="*/ 2161881 w 2617974"/>
              <a:gd name="connsiteY17" fmla="*/ 935622 h 5350716"/>
              <a:gd name="connsiteX18" fmla="*/ 2111745 w 2617974"/>
              <a:gd name="connsiteY18" fmla="*/ 2618328 h 5350716"/>
              <a:gd name="connsiteX19" fmla="*/ 2519960 w 2617974"/>
              <a:gd name="connsiteY19" fmla="*/ 2626232 h 5350716"/>
              <a:gd name="connsiteX20" fmla="*/ 2617974 w 2617974"/>
              <a:gd name="connsiteY20" fmla="*/ 637062 h 5350716"/>
              <a:gd name="connsiteX21" fmla="*/ 1833863 w 2617974"/>
              <a:gd name="connsiteY21" fmla="*/ 0 h 5350716"/>
              <a:gd name="connsiteX0" fmla="*/ 1833863 w 2617974"/>
              <a:gd name="connsiteY0" fmla="*/ 0 h 5350725"/>
              <a:gd name="connsiteX1" fmla="*/ 1308987 w 2617974"/>
              <a:gd name="connsiteY1" fmla="*/ 1124129 h 5350725"/>
              <a:gd name="connsiteX2" fmla="*/ 784111 w 2617974"/>
              <a:gd name="connsiteY2" fmla="*/ 0 h 5350725"/>
              <a:gd name="connsiteX3" fmla="*/ 0 w 2617974"/>
              <a:gd name="connsiteY3" fmla="*/ 637062 h 5350725"/>
              <a:gd name="connsiteX4" fmla="*/ 98014 w 2617974"/>
              <a:gd name="connsiteY4" fmla="*/ 2626232 h 5350725"/>
              <a:gd name="connsiteX5" fmla="*/ 506229 w 2617974"/>
              <a:gd name="connsiteY5" fmla="*/ 2618328 h 5350725"/>
              <a:gd name="connsiteX6" fmla="*/ 458942 w 2617974"/>
              <a:gd name="connsiteY6" fmla="*/ 947017 h 5350725"/>
              <a:gd name="connsiteX7" fmla="*/ 537487 w 2617974"/>
              <a:gd name="connsiteY7" fmla="*/ 938273 h 5350725"/>
              <a:gd name="connsiteX8" fmla="*/ 628349 w 2617974"/>
              <a:gd name="connsiteY8" fmla="*/ 2743738 h 5350725"/>
              <a:gd name="connsiteX9" fmla="*/ 674177 w 2617974"/>
              <a:gd name="connsiteY9" fmla="*/ 5262475 h 5350725"/>
              <a:gd name="connsiteX10" fmla="*/ 1078873 w 2617974"/>
              <a:gd name="connsiteY10" fmla="*/ 5268268 h 5350725"/>
              <a:gd name="connsiteX11" fmla="*/ 1259876 w 2617974"/>
              <a:gd name="connsiteY11" fmla="*/ 2594089 h 5350725"/>
              <a:gd name="connsiteX12" fmla="*/ 1358098 w 2617974"/>
              <a:gd name="connsiteY12" fmla="*/ 2594089 h 5350725"/>
              <a:gd name="connsiteX13" fmla="*/ 1551742 w 2617974"/>
              <a:gd name="connsiteY13" fmla="*/ 5259840 h 5350725"/>
              <a:gd name="connsiteX14" fmla="*/ 1956439 w 2617974"/>
              <a:gd name="connsiteY14" fmla="*/ 5258261 h 5350725"/>
              <a:gd name="connsiteX15" fmla="*/ 1989625 w 2617974"/>
              <a:gd name="connsiteY15" fmla="*/ 2743738 h 5350725"/>
              <a:gd name="connsiteX16" fmla="*/ 2086184 w 2617974"/>
              <a:gd name="connsiteY16" fmla="*/ 926880 h 5350725"/>
              <a:gd name="connsiteX17" fmla="*/ 2161881 w 2617974"/>
              <a:gd name="connsiteY17" fmla="*/ 935622 h 5350725"/>
              <a:gd name="connsiteX18" fmla="*/ 2111745 w 2617974"/>
              <a:gd name="connsiteY18" fmla="*/ 2618328 h 5350725"/>
              <a:gd name="connsiteX19" fmla="*/ 2519960 w 2617974"/>
              <a:gd name="connsiteY19" fmla="*/ 2626232 h 5350725"/>
              <a:gd name="connsiteX20" fmla="*/ 2617974 w 2617974"/>
              <a:gd name="connsiteY20" fmla="*/ 637062 h 5350725"/>
              <a:gd name="connsiteX21" fmla="*/ 1833863 w 2617974"/>
              <a:gd name="connsiteY21" fmla="*/ 0 h 5350725"/>
              <a:gd name="connsiteX0" fmla="*/ 1833863 w 2617974"/>
              <a:gd name="connsiteY0" fmla="*/ 0 h 5350725"/>
              <a:gd name="connsiteX1" fmla="*/ 1308987 w 2617974"/>
              <a:gd name="connsiteY1" fmla="*/ 1124129 h 5350725"/>
              <a:gd name="connsiteX2" fmla="*/ 784111 w 2617974"/>
              <a:gd name="connsiteY2" fmla="*/ 0 h 5350725"/>
              <a:gd name="connsiteX3" fmla="*/ 0 w 2617974"/>
              <a:gd name="connsiteY3" fmla="*/ 637062 h 5350725"/>
              <a:gd name="connsiteX4" fmla="*/ 98014 w 2617974"/>
              <a:gd name="connsiteY4" fmla="*/ 2626232 h 5350725"/>
              <a:gd name="connsiteX5" fmla="*/ 506229 w 2617974"/>
              <a:gd name="connsiteY5" fmla="*/ 2618328 h 5350725"/>
              <a:gd name="connsiteX6" fmla="*/ 458942 w 2617974"/>
              <a:gd name="connsiteY6" fmla="*/ 947017 h 5350725"/>
              <a:gd name="connsiteX7" fmla="*/ 537487 w 2617974"/>
              <a:gd name="connsiteY7" fmla="*/ 938273 h 5350725"/>
              <a:gd name="connsiteX8" fmla="*/ 628349 w 2617974"/>
              <a:gd name="connsiteY8" fmla="*/ 2743738 h 5350725"/>
              <a:gd name="connsiteX9" fmla="*/ 674177 w 2617974"/>
              <a:gd name="connsiteY9" fmla="*/ 5262475 h 5350725"/>
              <a:gd name="connsiteX10" fmla="*/ 1078873 w 2617974"/>
              <a:gd name="connsiteY10" fmla="*/ 5268268 h 5350725"/>
              <a:gd name="connsiteX11" fmla="*/ 1259876 w 2617974"/>
              <a:gd name="connsiteY11" fmla="*/ 2594089 h 5350725"/>
              <a:gd name="connsiteX12" fmla="*/ 1358098 w 2617974"/>
              <a:gd name="connsiteY12" fmla="*/ 2594089 h 5350725"/>
              <a:gd name="connsiteX13" fmla="*/ 1551742 w 2617974"/>
              <a:gd name="connsiteY13" fmla="*/ 5259840 h 5350725"/>
              <a:gd name="connsiteX14" fmla="*/ 1956439 w 2617974"/>
              <a:gd name="connsiteY14" fmla="*/ 5258261 h 5350725"/>
              <a:gd name="connsiteX15" fmla="*/ 1989625 w 2617974"/>
              <a:gd name="connsiteY15" fmla="*/ 2743738 h 5350725"/>
              <a:gd name="connsiteX16" fmla="*/ 2086184 w 2617974"/>
              <a:gd name="connsiteY16" fmla="*/ 926880 h 5350725"/>
              <a:gd name="connsiteX17" fmla="*/ 2161881 w 2617974"/>
              <a:gd name="connsiteY17" fmla="*/ 935622 h 5350725"/>
              <a:gd name="connsiteX18" fmla="*/ 2111745 w 2617974"/>
              <a:gd name="connsiteY18" fmla="*/ 2618328 h 5350725"/>
              <a:gd name="connsiteX19" fmla="*/ 2519960 w 2617974"/>
              <a:gd name="connsiteY19" fmla="*/ 2626232 h 5350725"/>
              <a:gd name="connsiteX20" fmla="*/ 2617974 w 2617974"/>
              <a:gd name="connsiteY20" fmla="*/ 637062 h 5350725"/>
              <a:gd name="connsiteX21" fmla="*/ 1833863 w 2617974"/>
              <a:gd name="connsiteY21" fmla="*/ 0 h 5350725"/>
              <a:gd name="connsiteX0" fmla="*/ 1833863 w 2617974"/>
              <a:gd name="connsiteY0" fmla="*/ 0 h 5350725"/>
              <a:gd name="connsiteX1" fmla="*/ 1308987 w 2617974"/>
              <a:gd name="connsiteY1" fmla="*/ 1124129 h 5350725"/>
              <a:gd name="connsiteX2" fmla="*/ 784111 w 2617974"/>
              <a:gd name="connsiteY2" fmla="*/ 0 h 5350725"/>
              <a:gd name="connsiteX3" fmla="*/ 0 w 2617974"/>
              <a:gd name="connsiteY3" fmla="*/ 637062 h 5350725"/>
              <a:gd name="connsiteX4" fmla="*/ 98014 w 2617974"/>
              <a:gd name="connsiteY4" fmla="*/ 2626232 h 5350725"/>
              <a:gd name="connsiteX5" fmla="*/ 506229 w 2617974"/>
              <a:gd name="connsiteY5" fmla="*/ 2618328 h 5350725"/>
              <a:gd name="connsiteX6" fmla="*/ 458942 w 2617974"/>
              <a:gd name="connsiteY6" fmla="*/ 947017 h 5350725"/>
              <a:gd name="connsiteX7" fmla="*/ 537487 w 2617974"/>
              <a:gd name="connsiteY7" fmla="*/ 938273 h 5350725"/>
              <a:gd name="connsiteX8" fmla="*/ 628349 w 2617974"/>
              <a:gd name="connsiteY8" fmla="*/ 2743738 h 5350725"/>
              <a:gd name="connsiteX9" fmla="*/ 674177 w 2617974"/>
              <a:gd name="connsiteY9" fmla="*/ 5262475 h 5350725"/>
              <a:gd name="connsiteX10" fmla="*/ 1078873 w 2617974"/>
              <a:gd name="connsiteY10" fmla="*/ 5268268 h 5350725"/>
              <a:gd name="connsiteX11" fmla="*/ 1259876 w 2617974"/>
              <a:gd name="connsiteY11" fmla="*/ 2594089 h 5350725"/>
              <a:gd name="connsiteX12" fmla="*/ 1358098 w 2617974"/>
              <a:gd name="connsiteY12" fmla="*/ 2594089 h 5350725"/>
              <a:gd name="connsiteX13" fmla="*/ 1551742 w 2617974"/>
              <a:gd name="connsiteY13" fmla="*/ 5259840 h 5350725"/>
              <a:gd name="connsiteX14" fmla="*/ 1956439 w 2617974"/>
              <a:gd name="connsiteY14" fmla="*/ 5258261 h 5350725"/>
              <a:gd name="connsiteX15" fmla="*/ 1989625 w 2617974"/>
              <a:gd name="connsiteY15" fmla="*/ 2743738 h 5350725"/>
              <a:gd name="connsiteX16" fmla="*/ 2086184 w 2617974"/>
              <a:gd name="connsiteY16" fmla="*/ 926880 h 5350725"/>
              <a:gd name="connsiteX17" fmla="*/ 2161881 w 2617974"/>
              <a:gd name="connsiteY17" fmla="*/ 935622 h 5350725"/>
              <a:gd name="connsiteX18" fmla="*/ 2111745 w 2617974"/>
              <a:gd name="connsiteY18" fmla="*/ 2618328 h 5350725"/>
              <a:gd name="connsiteX19" fmla="*/ 2519960 w 2617974"/>
              <a:gd name="connsiteY19" fmla="*/ 2626232 h 5350725"/>
              <a:gd name="connsiteX20" fmla="*/ 2617974 w 2617974"/>
              <a:gd name="connsiteY20" fmla="*/ 637062 h 5350725"/>
              <a:gd name="connsiteX21" fmla="*/ 1833863 w 2617974"/>
              <a:gd name="connsiteY21" fmla="*/ 0 h 5350725"/>
              <a:gd name="connsiteX0" fmla="*/ 1833863 w 2617974"/>
              <a:gd name="connsiteY0" fmla="*/ 0 h 5357290"/>
              <a:gd name="connsiteX1" fmla="*/ 1308987 w 2617974"/>
              <a:gd name="connsiteY1" fmla="*/ 1124129 h 5357290"/>
              <a:gd name="connsiteX2" fmla="*/ 784111 w 2617974"/>
              <a:gd name="connsiteY2" fmla="*/ 0 h 5357290"/>
              <a:gd name="connsiteX3" fmla="*/ 0 w 2617974"/>
              <a:gd name="connsiteY3" fmla="*/ 637062 h 5357290"/>
              <a:gd name="connsiteX4" fmla="*/ 98014 w 2617974"/>
              <a:gd name="connsiteY4" fmla="*/ 2626232 h 5357290"/>
              <a:gd name="connsiteX5" fmla="*/ 506229 w 2617974"/>
              <a:gd name="connsiteY5" fmla="*/ 2618328 h 5357290"/>
              <a:gd name="connsiteX6" fmla="*/ 458942 w 2617974"/>
              <a:gd name="connsiteY6" fmla="*/ 947017 h 5357290"/>
              <a:gd name="connsiteX7" fmla="*/ 537487 w 2617974"/>
              <a:gd name="connsiteY7" fmla="*/ 938273 h 5357290"/>
              <a:gd name="connsiteX8" fmla="*/ 628349 w 2617974"/>
              <a:gd name="connsiteY8" fmla="*/ 2743738 h 5357290"/>
              <a:gd name="connsiteX9" fmla="*/ 674177 w 2617974"/>
              <a:gd name="connsiteY9" fmla="*/ 5262475 h 5357290"/>
              <a:gd name="connsiteX10" fmla="*/ 1078873 w 2617974"/>
              <a:gd name="connsiteY10" fmla="*/ 5268268 h 5357290"/>
              <a:gd name="connsiteX11" fmla="*/ 1259876 w 2617974"/>
              <a:gd name="connsiteY11" fmla="*/ 2594089 h 5357290"/>
              <a:gd name="connsiteX12" fmla="*/ 1358098 w 2617974"/>
              <a:gd name="connsiteY12" fmla="*/ 2594089 h 5357290"/>
              <a:gd name="connsiteX13" fmla="*/ 1551742 w 2617974"/>
              <a:gd name="connsiteY13" fmla="*/ 5259840 h 5357290"/>
              <a:gd name="connsiteX14" fmla="*/ 1956439 w 2617974"/>
              <a:gd name="connsiteY14" fmla="*/ 5258261 h 5357290"/>
              <a:gd name="connsiteX15" fmla="*/ 1989625 w 2617974"/>
              <a:gd name="connsiteY15" fmla="*/ 2743738 h 5357290"/>
              <a:gd name="connsiteX16" fmla="*/ 2086184 w 2617974"/>
              <a:gd name="connsiteY16" fmla="*/ 926880 h 5357290"/>
              <a:gd name="connsiteX17" fmla="*/ 2161881 w 2617974"/>
              <a:gd name="connsiteY17" fmla="*/ 935622 h 5357290"/>
              <a:gd name="connsiteX18" fmla="*/ 2111745 w 2617974"/>
              <a:gd name="connsiteY18" fmla="*/ 2618328 h 5357290"/>
              <a:gd name="connsiteX19" fmla="*/ 2519960 w 2617974"/>
              <a:gd name="connsiteY19" fmla="*/ 2626232 h 5357290"/>
              <a:gd name="connsiteX20" fmla="*/ 2617974 w 2617974"/>
              <a:gd name="connsiteY20" fmla="*/ 637062 h 5357290"/>
              <a:gd name="connsiteX21" fmla="*/ 1833863 w 2617974"/>
              <a:gd name="connsiteY21" fmla="*/ 0 h 5357290"/>
              <a:gd name="connsiteX0" fmla="*/ 1833863 w 2617974"/>
              <a:gd name="connsiteY0" fmla="*/ 0 h 5357290"/>
              <a:gd name="connsiteX1" fmla="*/ 1308987 w 2617974"/>
              <a:gd name="connsiteY1" fmla="*/ 1124129 h 5357290"/>
              <a:gd name="connsiteX2" fmla="*/ 784111 w 2617974"/>
              <a:gd name="connsiteY2" fmla="*/ 0 h 5357290"/>
              <a:gd name="connsiteX3" fmla="*/ 0 w 2617974"/>
              <a:gd name="connsiteY3" fmla="*/ 637062 h 5357290"/>
              <a:gd name="connsiteX4" fmla="*/ 98014 w 2617974"/>
              <a:gd name="connsiteY4" fmla="*/ 2626232 h 5357290"/>
              <a:gd name="connsiteX5" fmla="*/ 506229 w 2617974"/>
              <a:gd name="connsiteY5" fmla="*/ 2618328 h 5357290"/>
              <a:gd name="connsiteX6" fmla="*/ 458942 w 2617974"/>
              <a:gd name="connsiteY6" fmla="*/ 947017 h 5357290"/>
              <a:gd name="connsiteX7" fmla="*/ 537487 w 2617974"/>
              <a:gd name="connsiteY7" fmla="*/ 938273 h 5357290"/>
              <a:gd name="connsiteX8" fmla="*/ 628349 w 2617974"/>
              <a:gd name="connsiteY8" fmla="*/ 2743738 h 5357290"/>
              <a:gd name="connsiteX9" fmla="*/ 674177 w 2617974"/>
              <a:gd name="connsiteY9" fmla="*/ 5262475 h 5357290"/>
              <a:gd name="connsiteX10" fmla="*/ 1078873 w 2617974"/>
              <a:gd name="connsiteY10" fmla="*/ 5268268 h 5357290"/>
              <a:gd name="connsiteX11" fmla="*/ 1259876 w 2617974"/>
              <a:gd name="connsiteY11" fmla="*/ 2594089 h 5357290"/>
              <a:gd name="connsiteX12" fmla="*/ 1358098 w 2617974"/>
              <a:gd name="connsiteY12" fmla="*/ 2594089 h 5357290"/>
              <a:gd name="connsiteX13" fmla="*/ 1551742 w 2617974"/>
              <a:gd name="connsiteY13" fmla="*/ 5259840 h 5357290"/>
              <a:gd name="connsiteX14" fmla="*/ 1956439 w 2617974"/>
              <a:gd name="connsiteY14" fmla="*/ 5258261 h 5357290"/>
              <a:gd name="connsiteX15" fmla="*/ 1989625 w 2617974"/>
              <a:gd name="connsiteY15" fmla="*/ 2743738 h 5357290"/>
              <a:gd name="connsiteX16" fmla="*/ 2086184 w 2617974"/>
              <a:gd name="connsiteY16" fmla="*/ 926880 h 5357290"/>
              <a:gd name="connsiteX17" fmla="*/ 2161881 w 2617974"/>
              <a:gd name="connsiteY17" fmla="*/ 935622 h 5357290"/>
              <a:gd name="connsiteX18" fmla="*/ 2111745 w 2617974"/>
              <a:gd name="connsiteY18" fmla="*/ 2618328 h 5357290"/>
              <a:gd name="connsiteX19" fmla="*/ 2519960 w 2617974"/>
              <a:gd name="connsiteY19" fmla="*/ 2626232 h 5357290"/>
              <a:gd name="connsiteX20" fmla="*/ 2617974 w 2617974"/>
              <a:gd name="connsiteY20" fmla="*/ 637062 h 5357290"/>
              <a:gd name="connsiteX21" fmla="*/ 1833863 w 2617974"/>
              <a:gd name="connsiteY21" fmla="*/ 0 h 5357290"/>
              <a:gd name="connsiteX0" fmla="*/ 1833863 w 2617974"/>
              <a:gd name="connsiteY0" fmla="*/ 0 h 5361814"/>
              <a:gd name="connsiteX1" fmla="*/ 1308987 w 2617974"/>
              <a:gd name="connsiteY1" fmla="*/ 1124129 h 5361814"/>
              <a:gd name="connsiteX2" fmla="*/ 784111 w 2617974"/>
              <a:gd name="connsiteY2" fmla="*/ 0 h 5361814"/>
              <a:gd name="connsiteX3" fmla="*/ 0 w 2617974"/>
              <a:gd name="connsiteY3" fmla="*/ 637062 h 5361814"/>
              <a:gd name="connsiteX4" fmla="*/ 98014 w 2617974"/>
              <a:gd name="connsiteY4" fmla="*/ 2626232 h 5361814"/>
              <a:gd name="connsiteX5" fmla="*/ 506229 w 2617974"/>
              <a:gd name="connsiteY5" fmla="*/ 2618328 h 5361814"/>
              <a:gd name="connsiteX6" fmla="*/ 458942 w 2617974"/>
              <a:gd name="connsiteY6" fmla="*/ 947017 h 5361814"/>
              <a:gd name="connsiteX7" fmla="*/ 537487 w 2617974"/>
              <a:gd name="connsiteY7" fmla="*/ 938273 h 5361814"/>
              <a:gd name="connsiteX8" fmla="*/ 628349 w 2617974"/>
              <a:gd name="connsiteY8" fmla="*/ 2743738 h 5361814"/>
              <a:gd name="connsiteX9" fmla="*/ 674177 w 2617974"/>
              <a:gd name="connsiteY9" fmla="*/ 5262475 h 5361814"/>
              <a:gd name="connsiteX10" fmla="*/ 1078873 w 2617974"/>
              <a:gd name="connsiteY10" fmla="*/ 5268268 h 5361814"/>
              <a:gd name="connsiteX11" fmla="*/ 1259876 w 2617974"/>
              <a:gd name="connsiteY11" fmla="*/ 2594089 h 5361814"/>
              <a:gd name="connsiteX12" fmla="*/ 1358098 w 2617974"/>
              <a:gd name="connsiteY12" fmla="*/ 2594089 h 5361814"/>
              <a:gd name="connsiteX13" fmla="*/ 1551742 w 2617974"/>
              <a:gd name="connsiteY13" fmla="*/ 5259840 h 5361814"/>
              <a:gd name="connsiteX14" fmla="*/ 1956439 w 2617974"/>
              <a:gd name="connsiteY14" fmla="*/ 5258261 h 5361814"/>
              <a:gd name="connsiteX15" fmla="*/ 1989625 w 2617974"/>
              <a:gd name="connsiteY15" fmla="*/ 2743738 h 5361814"/>
              <a:gd name="connsiteX16" fmla="*/ 2086184 w 2617974"/>
              <a:gd name="connsiteY16" fmla="*/ 926880 h 5361814"/>
              <a:gd name="connsiteX17" fmla="*/ 2161881 w 2617974"/>
              <a:gd name="connsiteY17" fmla="*/ 935622 h 5361814"/>
              <a:gd name="connsiteX18" fmla="*/ 2111745 w 2617974"/>
              <a:gd name="connsiteY18" fmla="*/ 2618328 h 5361814"/>
              <a:gd name="connsiteX19" fmla="*/ 2519960 w 2617974"/>
              <a:gd name="connsiteY19" fmla="*/ 2626232 h 5361814"/>
              <a:gd name="connsiteX20" fmla="*/ 2617974 w 2617974"/>
              <a:gd name="connsiteY20" fmla="*/ 637062 h 5361814"/>
              <a:gd name="connsiteX21" fmla="*/ 1833863 w 2617974"/>
              <a:gd name="connsiteY21" fmla="*/ 0 h 5361814"/>
              <a:gd name="connsiteX0" fmla="*/ 1833863 w 2617974"/>
              <a:gd name="connsiteY0" fmla="*/ 0 h 5361814"/>
              <a:gd name="connsiteX1" fmla="*/ 1308987 w 2617974"/>
              <a:gd name="connsiteY1" fmla="*/ 1124129 h 5361814"/>
              <a:gd name="connsiteX2" fmla="*/ 784111 w 2617974"/>
              <a:gd name="connsiteY2" fmla="*/ 0 h 5361814"/>
              <a:gd name="connsiteX3" fmla="*/ 0 w 2617974"/>
              <a:gd name="connsiteY3" fmla="*/ 637062 h 5361814"/>
              <a:gd name="connsiteX4" fmla="*/ 98014 w 2617974"/>
              <a:gd name="connsiteY4" fmla="*/ 2626232 h 5361814"/>
              <a:gd name="connsiteX5" fmla="*/ 506229 w 2617974"/>
              <a:gd name="connsiteY5" fmla="*/ 2618328 h 5361814"/>
              <a:gd name="connsiteX6" fmla="*/ 458942 w 2617974"/>
              <a:gd name="connsiteY6" fmla="*/ 947017 h 5361814"/>
              <a:gd name="connsiteX7" fmla="*/ 537487 w 2617974"/>
              <a:gd name="connsiteY7" fmla="*/ 938273 h 5361814"/>
              <a:gd name="connsiteX8" fmla="*/ 628349 w 2617974"/>
              <a:gd name="connsiteY8" fmla="*/ 2743738 h 5361814"/>
              <a:gd name="connsiteX9" fmla="*/ 674177 w 2617974"/>
              <a:gd name="connsiteY9" fmla="*/ 5262475 h 5361814"/>
              <a:gd name="connsiteX10" fmla="*/ 1078873 w 2617974"/>
              <a:gd name="connsiteY10" fmla="*/ 5268268 h 5361814"/>
              <a:gd name="connsiteX11" fmla="*/ 1259876 w 2617974"/>
              <a:gd name="connsiteY11" fmla="*/ 2594089 h 5361814"/>
              <a:gd name="connsiteX12" fmla="*/ 1358098 w 2617974"/>
              <a:gd name="connsiteY12" fmla="*/ 2594089 h 5361814"/>
              <a:gd name="connsiteX13" fmla="*/ 1551742 w 2617974"/>
              <a:gd name="connsiteY13" fmla="*/ 5259840 h 5361814"/>
              <a:gd name="connsiteX14" fmla="*/ 1960653 w 2617974"/>
              <a:gd name="connsiteY14" fmla="*/ 5258261 h 5361814"/>
              <a:gd name="connsiteX15" fmla="*/ 1989625 w 2617974"/>
              <a:gd name="connsiteY15" fmla="*/ 2743738 h 5361814"/>
              <a:gd name="connsiteX16" fmla="*/ 2086184 w 2617974"/>
              <a:gd name="connsiteY16" fmla="*/ 926880 h 5361814"/>
              <a:gd name="connsiteX17" fmla="*/ 2161881 w 2617974"/>
              <a:gd name="connsiteY17" fmla="*/ 935622 h 5361814"/>
              <a:gd name="connsiteX18" fmla="*/ 2111745 w 2617974"/>
              <a:gd name="connsiteY18" fmla="*/ 2618328 h 5361814"/>
              <a:gd name="connsiteX19" fmla="*/ 2519960 w 2617974"/>
              <a:gd name="connsiteY19" fmla="*/ 2626232 h 5361814"/>
              <a:gd name="connsiteX20" fmla="*/ 2617974 w 2617974"/>
              <a:gd name="connsiteY20" fmla="*/ 637062 h 5361814"/>
              <a:gd name="connsiteX21" fmla="*/ 1833863 w 2617974"/>
              <a:gd name="connsiteY21" fmla="*/ 0 h 5361814"/>
              <a:gd name="connsiteX0" fmla="*/ 1833863 w 2617974"/>
              <a:gd name="connsiteY0" fmla="*/ 0 h 5361814"/>
              <a:gd name="connsiteX1" fmla="*/ 1308987 w 2617974"/>
              <a:gd name="connsiteY1" fmla="*/ 1124129 h 5361814"/>
              <a:gd name="connsiteX2" fmla="*/ 784111 w 2617974"/>
              <a:gd name="connsiteY2" fmla="*/ 0 h 5361814"/>
              <a:gd name="connsiteX3" fmla="*/ 0 w 2617974"/>
              <a:gd name="connsiteY3" fmla="*/ 637062 h 5361814"/>
              <a:gd name="connsiteX4" fmla="*/ 98014 w 2617974"/>
              <a:gd name="connsiteY4" fmla="*/ 2626232 h 5361814"/>
              <a:gd name="connsiteX5" fmla="*/ 506229 w 2617974"/>
              <a:gd name="connsiteY5" fmla="*/ 2618328 h 5361814"/>
              <a:gd name="connsiteX6" fmla="*/ 458942 w 2617974"/>
              <a:gd name="connsiteY6" fmla="*/ 947017 h 5361814"/>
              <a:gd name="connsiteX7" fmla="*/ 537487 w 2617974"/>
              <a:gd name="connsiteY7" fmla="*/ 938273 h 5361814"/>
              <a:gd name="connsiteX8" fmla="*/ 628349 w 2617974"/>
              <a:gd name="connsiteY8" fmla="*/ 2743738 h 5361814"/>
              <a:gd name="connsiteX9" fmla="*/ 674177 w 2617974"/>
              <a:gd name="connsiteY9" fmla="*/ 5262475 h 5361814"/>
              <a:gd name="connsiteX10" fmla="*/ 1078873 w 2617974"/>
              <a:gd name="connsiteY10" fmla="*/ 5268268 h 5361814"/>
              <a:gd name="connsiteX11" fmla="*/ 1259876 w 2617974"/>
              <a:gd name="connsiteY11" fmla="*/ 2594089 h 5361814"/>
              <a:gd name="connsiteX12" fmla="*/ 1358098 w 2617974"/>
              <a:gd name="connsiteY12" fmla="*/ 2594089 h 5361814"/>
              <a:gd name="connsiteX13" fmla="*/ 1551742 w 2617974"/>
              <a:gd name="connsiteY13" fmla="*/ 5259840 h 5361814"/>
              <a:gd name="connsiteX14" fmla="*/ 1960653 w 2617974"/>
              <a:gd name="connsiteY14" fmla="*/ 5258261 h 5361814"/>
              <a:gd name="connsiteX15" fmla="*/ 1989625 w 2617974"/>
              <a:gd name="connsiteY15" fmla="*/ 2743738 h 5361814"/>
              <a:gd name="connsiteX16" fmla="*/ 2086184 w 2617974"/>
              <a:gd name="connsiteY16" fmla="*/ 926880 h 5361814"/>
              <a:gd name="connsiteX17" fmla="*/ 2161881 w 2617974"/>
              <a:gd name="connsiteY17" fmla="*/ 935622 h 5361814"/>
              <a:gd name="connsiteX18" fmla="*/ 2111745 w 2617974"/>
              <a:gd name="connsiteY18" fmla="*/ 2618328 h 5361814"/>
              <a:gd name="connsiteX19" fmla="*/ 2519960 w 2617974"/>
              <a:gd name="connsiteY19" fmla="*/ 2626232 h 5361814"/>
              <a:gd name="connsiteX20" fmla="*/ 2617974 w 2617974"/>
              <a:gd name="connsiteY20" fmla="*/ 637062 h 5361814"/>
              <a:gd name="connsiteX21" fmla="*/ 1833863 w 2617974"/>
              <a:gd name="connsiteY21" fmla="*/ 0 h 5361814"/>
              <a:gd name="connsiteX0" fmla="*/ 1833863 w 2617974"/>
              <a:gd name="connsiteY0" fmla="*/ 0 h 5368366"/>
              <a:gd name="connsiteX1" fmla="*/ 1308987 w 2617974"/>
              <a:gd name="connsiteY1" fmla="*/ 1124129 h 5368366"/>
              <a:gd name="connsiteX2" fmla="*/ 784111 w 2617974"/>
              <a:gd name="connsiteY2" fmla="*/ 0 h 5368366"/>
              <a:gd name="connsiteX3" fmla="*/ 0 w 2617974"/>
              <a:gd name="connsiteY3" fmla="*/ 637062 h 5368366"/>
              <a:gd name="connsiteX4" fmla="*/ 98014 w 2617974"/>
              <a:gd name="connsiteY4" fmla="*/ 2626232 h 5368366"/>
              <a:gd name="connsiteX5" fmla="*/ 506229 w 2617974"/>
              <a:gd name="connsiteY5" fmla="*/ 2618328 h 5368366"/>
              <a:gd name="connsiteX6" fmla="*/ 458942 w 2617974"/>
              <a:gd name="connsiteY6" fmla="*/ 947017 h 5368366"/>
              <a:gd name="connsiteX7" fmla="*/ 537487 w 2617974"/>
              <a:gd name="connsiteY7" fmla="*/ 938273 h 5368366"/>
              <a:gd name="connsiteX8" fmla="*/ 628349 w 2617974"/>
              <a:gd name="connsiteY8" fmla="*/ 2743738 h 5368366"/>
              <a:gd name="connsiteX9" fmla="*/ 674177 w 2617974"/>
              <a:gd name="connsiteY9" fmla="*/ 5262475 h 5368366"/>
              <a:gd name="connsiteX10" fmla="*/ 1078873 w 2617974"/>
              <a:gd name="connsiteY10" fmla="*/ 5268268 h 5368366"/>
              <a:gd name="connsiteX11" fmla="*/ 1259876 w 2617974"/>
              <a:gd name="connsiteY11" fmla="*/ 2594089 h 5368366"/>
              <a:gd name="connsiteX12" fmla="*/ 1358098 w 2617974"/>
              <a:gd name="connsiteY12" fmla="*/ 2594089 h 5368366"/>
              <a:gd name="connsiteX13" fmla="*/ 1551742 w 2617974"/>
              <a:gd name="connsiteY13" fmla="*/ 5259840 h 5368366"/>
              <a:gd name="connsiteX14" fmla="*/ 1960653 w 2617974"/>
              <a:gd name="connsiteY14" fmla="*/ 5258261 h 5368366"/>
              <a:gd name="connsiteX15" fmla="*/ 1989625 w 2617974"/>
              <a:gd name="connsiteY15" fmla="*/ 2743738 h 5368366"/>
              <a:gd name="connsiteX16" fmla="*/ 2086184 w 2617974"/>
              <a:gd name="connsiteY16" fmla="*/ 926880 h 5368366"/>
              <a:gd name="connsiteX17" fmla="*/ 2161881 w 2617974"/>
              <a:gd name="connsiteY17" fmla="*/ 935622 h 5368366"/>
              <a:gd name="connsiteX18" fmla="*/ 2111745 w 2617974"/>
              <a:gd name="connsiteY18" fmla="*/ 2618328 h 5368366"/>
              <a:gd name="connsiteX19" fmla="*/ 2519960 w 2617974"/>
              <a:gd name="connsiteY19" fmla="*/ 2626232 h 5368366"/>
              <a:gd name="connsiteX20" fmla="*/ 2617974 w 2617974"/>
              <a:gd name="connsiteY20" fmla="*/ 637062 h 5368366"/>
              <a:gd name="connsiteX21" fmla="*/ 1833863 w 2617974"/>
              <a:gd name="connsiteY21" fmla="*/ 0 h 5368366"/>
              <a:gd name="connsiteX0" fmla="*/ 1833863 w 2617974"/>
              <a:gd name="connsiteY0" fmla="*/ 0 h 5368366"/>
              <a:gd name="connsiteX1" fmla="*/ 1308987 w 2617974"/>
              <a:gd name="connsiteY1" fmla="*/ 1124129 h 5368366"/>
              <a:gd name="connsiteX2" fmla="*/ 784111 w 2617974"/>
              <a:gd name="connsiteY2" fmla="*/ 0 h 5368366"/>
              <a:gd name="connsiteX3" fmla="*/ 0 w 2617974"/>
              <a:gd name="connsiteY3" fmla="*/ 637062 h 5368366"/>
              <a:gd name="connsiteX4" fmla="*/ 98014 w 2617974"/>
              <a:gd name="connsiteY4" fmla="*/ 2626232 h 5368366"/>
              <a:gd name="connsiteX5" fmla="*/ 506229 w 2617974"/>
              <a:gd name="connsiteY5" fmla="*/ 2618328 h 5368366"/>
              <a:gd name="connsiteX6" fmla="*/ 458942 w 2617974"/>
              <a:gd name="connsiteY6" fmla="*/ 947017 h 5368366"/>
              <a:gd name="connsiteX7" fmla="*/ 537487 w 2617974"/>
              <a:gd name="connsiteY7" fmla="*/ 938273 h 5368366"/>
              <a:gd name="connsiteX8" fmla="*/ 628349 w 2617974"/>
              <a:gd name="connsiteY8" fmla="*/ 2743738 h 5368366"/>
              <a:gd name="connsiteX9" fmla="*/ 674177 w 2617974"/>
              <a:gd name="connsiteY9" fmla="*/ 5262475 h 5368366"/>
              <a:gd name="connsiteX10" fmla="*/ 1078873 w 2617974"/>
              <a:gd name="connsiteY10" fmla="*/ 5268268 h 5368366"/>
              <a:gd name="connsiteX11" fmla="*/ 1259876 w 2617974"/>
              <a:gd name="connsiteY11" fmla="*/ 2594089 h 5368366"/>
              <a:gd name="connsiteX12" fmla="*/ 1358098 w 2617974"/>
              <a:gd name="connsiteY12" fmla="*/ 2594089 h 5368366"/>
              <a:gd name="connsiteX13" fmla="*/ 1551742 w 2617974"/>
              <a:gd name="connsiteY13" fmla="*/ 5259840 h 5368366"/>
              <a:gd name="connsiteX14" fmla="*/ 1960653 w 2617974"/>
              <a:gd name="connsiteY14" fmla="*/ 5258261 h 5368366"/>
              <a:gd name="connsiteX15" fmla="*/ 1989625 w 2617974"/>
              <a:gd name="connsiteY15" fmla="*/ 2743738 h 5368366"/>
              <a:gd name="connsiteX16" fmla="*/ 2086184 w 2617974"/>
              <a:gd name="connsiteY16" fmla="*/ 926880 h 5368366"/>
              <a:gd name="connsiteX17" fmla="*/ 2161881 w 2617974"/>
              <a:gd name="connsiteY17" fmla="*/ 935622 h 5368366"/>
              <a:gd name="connsiteX18" fmla="*/ 2111745 w 2617974"/>
              <a:gd name="connsiteY18" fmla="*/ 2618328 h 5368366"/>
              <a:gd name="connsiteX19" fmla="*/ 2519960 w 2617974"/>
              <a:gd name="connsiteY19" fmla="*/ 2626232 h 5368366"/>
              <a:gd name="connsiteX20" fmla="*/ 2617974 w 2617974"/>
              <a:gd name="connsiteY20" fmla="*/ 637062 h 5368366"/>
              <a:gd name="connsiteX21" fmla="*/ 1833863 w 2617974"/>
              <a:gd name="connsiteY21" fmla="*/ 0 h 5368366"/>
              <a:gd name="connsiteX0" fmla="*/ 1833863 w 2617974"/>
              <a:gd name="connsiteY0" fmla="*/ 0 h 5368366"/>
              <a:gd name="connsiteX1" fmla="*/ 1308987 w 2617974"/>
              <a:gd name="connsiteY1" fmla="*/ 1124129 h 5368366"/>
              <a:gd name="connsiteX2" fmla="*/ 784111 w 2617974"/>
              <a:gd name="connsiteY2" fmla="*/ 0 h 5368366"/>
              <a:gd name="connsiteX3" fmla="*/ 0 w 2617974"/>
              <a:gd name="connsiteY3" fmla="*/ 637062 h 5368366"/>
              <a:gd name="connsiteX4" fmla="*/ 98014 w 2617974"/>
              <a:gd name="connsiteY4" fmla="*/ 2626232 h 5368366"/>
              <a:gd name="connsiteX5" fmla="*/ 506229 w 2617974"/>
              <a:gd name="connsiteY5" fmla="*/ 2618328 h 5368366"/>
              <a:gd name="connsiteX6" fmla="*/ 458942 w 2617974"/>
              <a:gd name="connsiteY6" fmla="*/ 947017 h 5368366"/>
              <a:gd name="connsiteX7" fmla="*/ 537487 w 2617974"/>
              <a:gd name="connsiteY7" fmla="*/ 938273 h 5368366"/>
              <a:gd name="connsiteX8" fmla="*/ 628349 w 2617974"/>
              <a:gd name="connsiteY8" fmla="*/ 2743738 h 5368366"/>
              <a:gd name="connsiteX9" fmla="*/ 674177 w 2617974"/>
              <a:gd name="connsiteY9" fmla="*/ 5262475 h 5368366"/>
              <a:gd name="connsiteX10" fmla="*/ 1078873 w 2617974"/>
              <a:gd name="connsiteY10" fmla="*/ 5268268 h 5368366"/>
              <a:gd name="connsiteX11" fmla="*/ 1259876 w 2617974"/>
              <a:gd name="connsiteY11" fmla="*/ 2594089 h 5368366"/>
              <a:gd name="connsiteX12" fmla="*/ 1358098 w 2617974"/>
              <a:gd name="connsiteY12" fmla="*/ 2594089 h 5368366"/>
              <a:gd name="connsiteX13" fmla="*/ 1551742 w 2617974"/>
              <a:gd name="connsiteY13" fmla="*/ 5259840 h 5368366"/>
              <a:gd name="connsiteX14" fmla="*/ 1970080 w 2617974"/>
              <a:gd name="connsiteY14" fmla="*/ 5258261 h 5368366"/>
              <a:gd name="connsiteX15" fmla="*/ 1989625 w 2617974"/>
              <a:gd name="connsiteY15" fmla="*/ 2743738 h 5368366"/>
              <a:gd name="connsiteX16" fmla="*/ 2086184 w 2617974"/>
              <a:gd name="connsiteY16" fmla="*/ 926880 h 5368366"/>
              <a:gd name="connsiteX17" fmla="*/ 2161881 w 2617974"/>
              <a:gd name="connsiteY17" fmla="*/ 935622 h 5368366"/>
              <a:gd name="connsiteX18" fmla="*/ 2111745 w 2617974"/>
              <a:gd name="connsiteY18" fmla="*/ 2618328 h 5368366"/>
              <a:gd name="connsiteX19" fmla="*/ 2519960 w 2617974"/>
              <a:gd name="connsiteY19" fmla="*/ 2626232 h 5368366"/>
              <a:gd name="connsiteX20" fmla="*/ 2617974 w 2617974"/>
              <a:gd name="connsiteY20" fmla="*/ 637062 h 5368366"/>
              <a:gd name="connsiteX21" fmla="*/ 1833863 w 2617974"/>
              <a:gd name="connsiteY21" fmla="*/ 0 h 5368366"/>
              <a:gd name="connsiteX0" fmla="*/ 1833863 w 2617974"/>
              <a:gd name="connsiteY0" fmla="*/ 0 h 5364140"/>
              <a:gd name="connsiteX1" fmla="*/ 1308987 w 2617974"/>
              <a:gd name="connsiteY1" fmla="*/ 1124129 h 5364140"/>
              <a:gd name="connsiteX2" fmla="*/ 784111 w 2617974"/>
              <a:gd name="connsiteY2" fmla="*/ 0 h 5364140"/>
              <a:gd name="connsiteX3" fmla="*/ 0 w 2617974"/>
              <a:gd name="connsiteY3" fmla="*/ 637062 h 5364140"/>
              <a:gd name="connsiteX4" fmla="*/ 98014 w 2617974"/>
              <a:gd name="connsiteY4" fmla="*/ 2626232 h 5364140"/>
              <a:gd name="connsiteX5" fmla="*/ 506229 w 2617974"/>
              <a:gd name="connsiteY5" fmla="*/ 2618328 h 5364140"/>
              <a:gd name="connsiteX6" fmla="*/ 458942 w 2617974"/>
              <a:gd name="connsiteY6" fmla="*/ 947017 h 5364140"/>
              <a:gd name="connsiteX7" fmla="*/ 537487 w 2617974"/>
              <a:gd name="connsiteY7" fmla="*/ 938273 h 5364140"/>
              <a:gd name="connsiteX8" fmla="*/ 628349 w 2617974"/>
              <a:gd name="connsiteY8" fmla="*/ 2743738 h 5364140"/>
              <a:gd name="connsiteX9" fmla="*/ 660036 w 2617974"/>
              <a:gd name="connsiteY9" fmla="*/ 5253048 h 5364140"/>
              <a:gd name="connsiteX10" fmla="*/ 1078873 w 2617974"/>
              <a:gd name="connsiteY10" fmla="*/ 5268268 h 5364140"/>
              <a:gd name="connsiteX11" fmla="*/ 1259876 w 2617974"/>
              <a:gd name="connsiteY11" fmla="*/ 2594089 h 5364140"/>
              <a:gd name="connsiteX12" fmla="*/ 1358098 w 2617974"/>
              <a:gd name="connsiteY12" fmla="*/ 2594089 h 5364140"/>
              <a:gd name="connsiteX13" fmla="*/ 1551742 w 2617974"/>
              <a:gd name="connsiteY13" fmla="*/ 5259840 h 5364140"/>
              <a:gd name="connsiteX14" fmla="*/ 1970080 w 2617974"/>
              <a:gd name="connsiteY14" fmla="*/ 5258261 h 5364140"/>
              <a:gd name="connsiteX15" fmla="*/ 1989625 w 2617974"/>
              <a:gd name="connsiteY15" fmla="*/ 2743738 h 5364140"/>
              <a:gd name="connsiteX16" fmla="*/ 2086184 w 2617974"/>
              <a:gd name="connsiteY16" fmla="*/ 926880 h 5364140"/>
              <a:gd name="connsiteX17" fmla="*/ 2161881 w 2617974"/>
              <a:gd name="connsiteY17" fmla="*/ 935622 h 5364140"/>
              <a:gd name="connsiteX18" fmla="*/ 2111745 w 2617974"/>
              <a:gd name="connsiteY18" fmla="*/ 2618328 h 5364140"/>
              <a:gd name="connsiteX19" fmla="*/ 2519960 w 2617974"/>
              <a:gd name="connsiteY19" fmla="*/ 2626232 h 5364140"/>
              <a:gd name="connsiteX20" fmla="*/ 2617974 w 2617974"/>
              <a:gd name="connsiteY20" fmla="*/ 637062 h 5364140"/>
              <a:gd name="connsiteX21" fmla="*/ 1833863 w 2617974"/>
              <a:gd name="connsiteY21" fmla="*/ 0 h 5364140"/>
              <a:gd name="connsiteX0" fmla="*/ 1833863 w 2617974"/>
              <a:gd name="connsiteY0" fmla="*/ 0 h 5364140"/>
              <a:gd name="connsiteX1" fmla="*/ 1308987 w 2617974"/>
              <a:gd name="connsiteY1" fmla="*/ 1124129 h 5364140"/>
              <a:gd name="connsiteX2" fmla="*/ 784111 w 2617974"/>
              <a:gd name="connsiteY2" fmla="*/ 0 h 5364140"/>
              <a:gd name="connsiteX3" fmla="*/ 0 w 2617974"/>
              <a:gd name="connsiteY3" fmla="*/ 637062 h 5364140"/>
              <a:gd name="connsiteX4" fmla="*/ 98014 w 2617974"/>
              <a:gd name="connsiteY4" fmla="*/ 2626232 h 5364140"/>
              <a:gd name="connsiteX5" fmla="*/ 506229 w 2617974"/>
              <a:gd name="connsiteY5" fmla="*/ 2618328 h 5364140"/>
              <a:gd name="connsiteX6" fmla="*/ 458942 w 2617974"/>
              <a:gd name="connsiteY6" fmla="*/ 947017 h 5364140"/>
              <a:gd name="connsiteX7" fmla="*/ 537487 w 2617974"/>
              <a:gd name="connsiteY7" fmla="*/ 938273 h 5364140"/>
              <a:gd name="connsiteX8" fmla="*/ 628349 w 2617974"/>
              <a:gd name="connsiteY8" fmla="*/ 2743738 h 5364140"/>
              <a:gd name="connsiteX9" fmla="*/ 660036 w 2617974"/>
              <a:gd name="connsiteY9" fmla="*/ 5253048 h 5364140"/>
              <a:gd name="connsiteX10" fmla="*/ 1078873 w 2617974"/>
              <a:gd name="connsiteY10" fmla="*/ 5268268 h 5364140"/>
              <a:gd name="connsiteX11" fmla="*/ 1259876 w 2617974"/>
              <a:gd name="connsiteY11" fmla="*/ 2594089 h 5364140"/>
              <a:gd name="connsiteX12" fmla="*/ 1358098 w 2617974"/>
              <a:gd name="connsiteY12" fmla="*/ 2594089 h 5364140"/>
              <a:gd name="connsiteX13" fmla="*/ 1551742 w 2617974"/>
              <a:gd name="connsiteY13" fmla="*/ 5259840 h 5364140"/>
              <a:gd name="connsiteX14" fmla="*/ 1970080 w 2617974"/>
              <a:gd name="connsiteY14" fmla="*/ 5258261 h 5364140"/>
              <a:gd name="connsiteX15" fmla="*/ 1989625 w 2617974"/>
              <a:gd name="connsiteY15" fmla="*/ 2743738 h 5364140"/>
              <a:gd name="connsiteX16" fmla="*/ 2086184 w 2617974"/>
              <a:gd name="connsiteY16" fmla="*/ 926880 h 5364140"/>
              <a:gd name="connsiteX17" fmla="*/ 2161881 w 2617974"/>
              <a:gd name="connsiteY17" fmla="*/ 935622 h 5364140"/>
              <a:gd name="connsiteX18" fmla="*/ 2111745 w 2617974"/>
              <a:gd name="connsiteY18" fmla="*/ 2618328 h 5364140"/>
              <a:gd name="connsiteX19" fmla="*/ 2519960 w 2617974"/>
              <a:gd name="connsiteY19" fmla="*/ 2626232 h 5364140"/>
              <a:gd name="connsiteX20" fmla="*/ 2617974 w 2617974"/>
              <a:gd name="connsiteY20" fmla="*/ 637062 h 5364140"/>
              <a:gd name="connsiteX21" fmla="*/ 1833863 w 2617974"/>
              <a:gd name="connsiteY21" fmla="*/ 0 h 5364140"/>
              <a:gd name="connsiteX0" fmla="*/ 1833863 w 2617974"/>
              <a:gd name="connsiteY0" fmla="*/ 0 h 5364140"/>
              <a:gd name="connsiteX1" fmla="*/ 1308987 w 2617974"/>
              <a:gd name="connsiteY1" fmla="*/ 1124129 h 5364140"/>
              <a:gd name="connsiteX2" fmla="*/ 784111 w 2617974"/>
              <a:gd name="connsiteY2" fmla="*/ 0 h 5364140"/>
              <a:gd name="connsiteX3" fmla="*/ 0 w 2617974"/>
              <a:gd name="connsiteY3" fmla="*/ 637062 h 5364140"/>
              <a:gd name="connsiteX4" fmla="*/ 98014 w 2617974"/>
              <a:gd name="connsiteY4" fmla="*/ 2626232 h 5364140"/>
              <a:gd name="connsiteX5" fmla="*/ 506229 w 2617974"/>
              <a:gd name="connsiteY5" fmla="*/ 2618328 h 5364140"/>
              <a:gd name="connsiteX6" fmla="*/ 458942 w 2617974"/>
              <a:gd name="connsiteY6" fmla="*/ 947017 h 5364140"/>
              <a:gd name="connsiteX7" fmla="*/ 537487 w 2617974"/>
              <a:gd name="connsiteY7" fmla="*/ 938273 h 5364140"/>
              <a:gd name="connsiteX8" fmla="*/ 628349 w 2617974"/>
              <a:gd name="connsiteY8" fmla="*/ 2743738 h 5364140"/>
              <a:gd name="connsiteX9" fmla="*/ 660036 w 2617974"/>
              <a:gd name="connsiteY9" fmla="*/ 5253048 h 5364140"/>
              <a:gd name="connsiteX10" fmla="*/ 1078873 w 2617974"/>
              <a:gd name="connsiteY10" fmla="*/ 5268268 h 5364140"/>
              <a:gd name="connsiteX11" fmla="*/ 1259876 w 2617974"/>
              <a:gd name="connsiteY11" fmla="*/ 2594089 h 5364140"/>
              <a:gd name="connsiteX12" fmla="*/ 1358098 w 2617974"/>
              <a:gd name="connsiteY12" fmla="*/ 2594089 h 5364140"/>
              <a:gd name="connsiteX13" fmla="*/ 1551742 w 2617974"/>
              <a:gd name="connsiteY13" fmla="*/ 5259840 h 5364140"/>
              <a:gd name="connsiteX14" fmla="*/ 1970080 w 2617974"/>
              <a:gd name="connsiteY14" fmla="*/ 5258261 h 5364140"/>
              <a:gd name="connsiteX15" fmla="*/ 1989625 w 2617974"/>
              <a:gd name="connsiteY15" fmla="*/ 2743738 h 5364140"/>
              <a:gd name="connsiteX16" fmla="*/ 2086184 w 2617974"/>
              <a:gd name="connsiteY16" fmla="*/ 926880 h 5364140"/>
              <a:gd name="connsiteX17" fmla="*/ 2161881 w 2617974"/>
              <a:gd name="connsiteY17" fmla="*/ 935622 h 5364140"/>
              <a:gd name="connsiteX18" fmla="*/ 2111745 w 2617974"/>
              <a:gd name="connsiteY18" fmla="*/ 2618328 h 5364140"/>
              <a:gd name="connsiteX19" fmla="*/ 2519960 w 2617974"/>
              <a:gd name="connsiteY19" fmla="*/ 2626232 h 5364140"/>
              <a:gd name="connsiteX20" fmla="*/ 2617974 w 2617974"/>
              <a:gd name="connsiteY20" fmla="*/ 637062 h 5364140"/>
              <a:gd name="connsiteX21" fmla="*/ 1833863 w 2617974"/>
              <a:gd name="connsiteY21" fmla="*/ 0 h 5364140"/>
              <a:gd name="connsiteX0" fmla="*/ 1833863 w 2617974"/>
              <a:gd name="connsiteY0" fmla="*/ 0 h 5365753"/>
              <a:gd name="connsiteX1" fmla="*/ 1308987 w 2617974"/>
              <a:gd name="connsiteY1" fmla="*/ 1124129 h 5365753"/>
              <a:gd name="connsiteX2" fmla="*/ 784111 w 2617974"/>
              <a:gd name="connsiteY2" fmla="*/ 0 h 5365753"/>
              <a:gd name="connsiteX3" fmla="*/ 0 w 2617974"/>
              <a:gd name="connsiteY3" fmla="*/ 637062 h 5365753"/>
              <a:gd name="connsiteX4" fmla="*/ 98014 w 2617974"/>
              <a:gd name="connsiteY4" fmla="*/ 2626232 h 5365753"/>
              <a:gd name="connsiteX5" fmla="*/ 506229 w 2617974"/>
              <a:gd name="connsiteY5" fmla="*/ 2618328 h 5365753"/>
              <a:gd name="connsiteX6" fmla="*/ 458942 w 2617974"/>
              <a:gd name="connsiteY6" fmla="*/ 947017 h 5365753"/>
              <a:gd name="connsiteX7" fmla="*/ 537487 w 2617974"/>
              <a:gd name="connsiteY7" fmla="*/ 938273 h 5365753"/>
              <a:gd name="connsiteX8" fmla="*/ 628349 w 2617974"/>
              <a:gd name="connsiteY8" fmla="*/ 2743738 h 5365753"/>
              <a:gd name="connsiteX9" fmla="*/ 660036 w 2617974"/>
              <a:gd name="connsiteY9" fmla="*/ 5253048 h 5365753"/>
              <a:gd name="connsiteX10" fmla="*/ 1078873 w 2617974"/>
              <a:gd name="connsiteY10" fmla="*/ 5268268 h 5365753"/>
              <a:gd name="connsiteX11" fmla="*/ 1259876 w 2617974"/>
              <a:gd name="connsiteY11" fmla="*/ 2594089 h 5365753"/>
              <a:gd name="connsiteX12" fmla="*/ 1358098 w 2617974"/>
              <a:gd name="connsiteY12" fmla="*/ 2594089 h 5365753"/>
              <a:gd name="connsiteX13" fmla="*/ 1551742 w 2617974"/>
              <a:gd name="connsiteY13" fmla="*/ 5259840 h 5365753"/>
              <a:gd name="connsiteX14" fmla="*/ 1970080 w 2617974"/>
              <a:gd name="connsiteY14" fmla="*/ 5258261 h 5365753"/>
              <a:gd name="connsiteX15" fmla="*/ 1989625 w 2617974"/>
              <a:gd name="connsiteY15" fmla="*/ 2743738 h 5365753"/>
              <a:gd name="connsiteX16" fmla="*/ 2086184 w 2617974"/>
              <a:gd name="connsiteY16" fmla="*/ 926880 h 5365753"/>
              <a:gd name="connsiteX17" fmla="*/ 2161881 w 2617974"/>
              <a:gd name="connsiteY17" fmla="*/ 935622 h 5365753"/>
              <a:gd name="connsiteX18" fmla="*/ 2111745 w 2617974"/>
              <a:gd name="connsiteY18" fmla="*/ 2618328 h 5365753"/>
              <a:gd name="connsiteX19" fmla="*/ 2519960 w 2617974"/>
              <a:gd name="connsiteY19" fmla="*/ 2626232 h 5365753"/>
              <a:gd name="connsiteX20" fmla="*/ 2617974 w 2617974"/>
              <a:gd name="connsiteY20" fmla="*/ 637062 h 5365753"/>
              <a:gd name="connsiteX21" fmla="*/ 1833863 w 2617974"/>
              <a:gd name="connsiteY21" fmla="*/ 0 h 5365753"/>
              <a:gd name="connsiteX0" fmla="*/ 1833863 w 2617974"/>
              <a:gd name="connsiteY0" fmla="*/ 0 h 5365753"/>
              <a:gd name="connsiteX1" fmla="*/ 1308987 w 2617974"/>
              <a:gd name="connsiteY1" fmla="*/ 1124129 h 5365753"/>
              <a:gd name="connsiteX2" fmla="*/ 784111 w 2617974"/>
              <a:gd name="connsiteY2" fmla="*/ 0 h 5365753"/>
              <a:gd name="connsiteX3" fmla="*/ 0 w 2617974"/>
              <a:gd name="connsiteY3" fmla="*/ 637062 h 5365753"/>
              <a:gd name="connsiteX4" fmla="*/ 98014 w 2617974"/>
              <a:gd name="connsiteY4" fmla="*/ 2626232 h 5365753"/>
              <a:gd name="connsiteX5" fmla="*/ 506229 w 2617974"/>
              <a:gd name="connsiteY5" fmla="*/ 2618328 h 5365753"/>
              <a:gd name="connsiteX6" fmla="*/ 458942 w 2617974"/>
              <a:gd name="connsiteY6" fmla="*/ 947017 h 5365753"/>
              <a:gd name="connsiteX7" fmla="*/ 537487 w 2617974"/>
              <a:gd name="connsiteY7" fmla="*/ 938273 h 5365753"/>
              <a:gd name="connsiteX8" fmla="*/ 628349 w 2617974"/>
              <a:gd name="connsiteY8" fmla="*/ 2743738 h 5365753"/>
              <a:gd name="connsiteX9" fmla="*/ 660036 w 2617974"/>
              <a:gd name="connsiteY9" fmla="*/ 5253048 h 5365753"/>
              <a:gd name="connsiteX10" fmla="*/ 1078873 w 2617974"/>
              <a:gd name="connsiteY10" fmla="*/ 5268268 h 5365753"/>
              <a:gd name="connsiteX11" fmla="*/ 1259876 w 2617974"/>
              <a:gd name="connsiteY11" fmla="*/ 2594089 h 5365753"/>
              <a:gd name="connsiteX12" fmla="*/ 1358098 w 2617974"/>
              <a:gd name="connsiteY12" fmla="*/ 2594089 h 5365753"/>
              <a:gd name="connsiteX13" fmla="*/ 1551742 w 2617974"/>
              <a:gd name="connsiteY13" fmla="*/ 5259840 h 5365753"/>
              <a:gd name="connsiteX14" fmla="*/ 1970080 w 2617974"/>
              <a:gd name="connsiteY14" fmla="*/ 5258261 h 5365753"/>
              <a:gd name="connsiteX15" fmla="*/ 1989625 w 2617974"/>
              <a:gd name="connsiteY15" fmla="*/ 2743738 h 5365753"/>
              <a:gd name="connsiteX16" fmla="*/ 2086184 w 2617974"/>
              <a:gd name="connsiteY16" fmla="*/ 926880 h 5365753"/>
              <a:gd name="connsiteX17" fmla="*/ 2161881 w 2617974"/>
              <a:gd name="connsiteY17" fmla="*/ 935622 h 5365753"/>
              <a:gd name="connsiteX18" fmla="*/ 2111745 w 2617974"/>
              <a:gd name="connsiteY18" fmla="*/ 2618328 h 5365753"/>
              <a:gd name="connsiteX19" fmla="*/ 2519960 w 2617974"/>
              <a:gd name="connsiteY19" fmla="*/ 2626232 h 5365753"/>
              <a:gd name="connsiteX20" fmla="*/ 2617974 w 2617974"/>
              <a:gd name="connsiteY20" fmla="*/ 637062 h 5365753"/>
              <a:gd name="connsiteX21" fmla="*/ 1833863 w 2617974"/>
              <a:gd name="connsiteY21" fmla="*/ 0 h 5365753"/>
              <a:gd name="connsiteX0" fmla="*/ 1833863 w 2617974"/>
              <a:gd name="connsiteY0" fmla="*/ 0 h 5365753"/>
              <a:gd name="connsiteX1" fmla="*/ 1308987 w 2617974"/>
              <a:gd name="connsiteY1" fmla="*/ 1124129 h 5365753"/>
              <a:gd name="connsiteX2" fmla="*/ 784111 w 2617974"/>
              <a:gd name="connsiteY2" fmla="*/ 0 h 5365753"/>
              <a:gd name="connsiteX3" fmla="*/ 0 w 2617974"/>
              <a:gd name="connsiteY3" fmla="*/ 637062 h 5365753"/>
              <a:gd name="connsiteX4" fmla="*/ 98014 w 2617974"/>
              <a:gd name="connsiteY4" fmla="*/ 2626232 h 5365753"/>
              <a:gd name="connsiteX5" fmla="*/ 506229 w 2617974"/>
              <a:gd name="connsiteY5" fmla="*/ 2618328 h 5365753"/>
              <a:gd name="connsiteX6" fmla="*/ 458942 w 2617974"/>
              <a:gd name="connsiteY6" fmla="*/ 947017 h 5365753"/>
              <a:gd name="connsiteX7" fmla="*/ 537487 w 2617974"/>
              <a:gd name="connsiteY7" fmla="*/ 938273 h 5365753"/>
              <a:gd name="connsiteX8" fmla="*/ 628349 w 2617974"/>
              <a:gd name="connsiteY8" fmla="*/ 2743738 h 5365753"/>
              <a:gd name="connsiteX9" fmla="*/ 660036 w 2617974"/>
              <a:gd name="connsiteY9" fmla="*/ 5253048 h 5365753"/>
              <a:gd name="connsiteX10" fmla="*/ 1078873 w 2617974"/>
              <a:gd name="connsiteY10" fmla="*/ 5268268 h 5365753"/>
              <a:gd name="connsiteX11" fmla="*/ 1259876 w 2617974"/>
              <a:gd name="connsiteY11" fmla="*/ 2594089 h 5365753"/>
              <a:gd name="connsiteX12" fmla="*/ 1358098 w 2617974"/>
              <a:gd name="connsiteY12" fmla="*/ 2594089 h 5365753"/>
              <a:gd name="connsiteX13" fmla="*/ 1551742 w 2617974"/>
              <a:gd name="connsiteY13" fmla="*/ 5259840 h 5365753"/>
              <a:gd name="connsiteX14" fmla="*/ 1970080 w 2617974"/>
              <a:gd name="connsiteY14" fmla="*/ 5258261 h 5365753"/>
              <a:gd name="connsiteX15" fmla="*/ 1989625 w 2617974"/>
              <a:gd name="connsiteY15" fmla="*/ 2743738 h 5365753"/>
              <a:gd name="connsiteX16" fmla="*/ 2086184 w 2617974"/>
              <a:gd name="connsiteY16" fmla="*/ 926880 h 5365753"/>
              <a:gd name="connsiteX17" fmla="*/ 2161881 w 2617974"/>
              <a:gd name="connsiteY17" fmla="*/ 935622 h 5365753"/>
              <a:gd name="connsiteX18" fmla="*/ 2111745 w 2617974"/>
              <a:gd name="connsiteY18" fmla="*/ 2618328 h 5365753"/>
              <a:gd name="connsiteX19" fmla="*/ 2519960 w 2617974"/>
              <a:gd name="connsiteY19" fmla="*/ 2626232 h 5365753"/>
              <a:gd name="connsiteX20" fmla="*/ 2617974 w 2617974"/>
              <a:gd name="connsiteY20" fmla="*/ 637062 h 5365753"/>
              <a:gd name="connsiteX21" fmla="*/ 1833863 w 2617974"/>
              <a:gd name="connsiteY21" fmla="*/ 0 h 536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17974" h="5365753">
                <a:moveTo>
                  <a:pt x="1833863" y="0"/>
                </a:moveTo>
                <a:lnTo>
                  <a:pt x="1308987" y="1124129"/>
                </a:lnTo>
                <a:lnTo>
                  <a:pt x="784111" y="0"/>
                </a:lnTo>
                <a:cubicBezTo>
                  <a:pt x="223578" y="14227"/>
                  <a:pt x="10066" y="227635"/>
                  <a:pt x="0" y="637062"/>
                </a:cubicBezTo>
                <a:cubicBezTo>
                  <a:pt x="35497" y="1236711"/>
                  <a:pt x="62517" y="2025002"/>
                  <a:pt x="98014" y="2626232"/>
                </a:cubicBezTo>
                <a:cubicBezTo>
                  <a:pt x="140663" y="2804335"/>
                  <a:pt x="483712" y="2751642"/>
                  <a:pt x="506229" y="2618328"/>
                </a:cubicBezTo>
                <a:cubicBezTo>
                  <a:pt x="488480" y="2084545"/>
                  <a:pt x="476690" y="1480273"/>
                  <a:pt x="458942" y="947017"/>
                </a:cubicBezTo>
                <a:cubicBezTo>
                  <a:pt x="463844" y="861407"/>
                  <a:pt x="541929" y="875026"/>
                  <a:pt x="537487" y="938273"/>
                </a:cubicBezTo>
                <a:cubicBezTo>
                  <a:pt x="567686" y="1513683"/>
                  <a:pt x="598150" y="2168327"/>
                  <a:pt x="628349" y="2743738"/>
                </a:cubicBezTo>
                <a:cubicBezTo>
                  <a:pt x="632057" y="3583141"/>
                  <a:pt x="651613" y="4413645"/>
                  <a:pt x="660036" y="5253048"/>
                </a:cubicBezTo>
                <a:cubicBezTo>
                  <a:pt x="689090" y="5386107"/>
                  <a:pt x="1036677" y="5413821"/>
                  <a:pt x="1078873" y="5268268"/>
                </a:cubicBezTo>
                <a:cubicBezTo>
                  <a:pt x="1135033" y="4379333"/>
                  <a:pt x="1203717" y="3483551"/>
                  <a:pt x="1259876" y="2594089"/>
                </a:cubicBezTo>
                <a:cubicBezTo>
                  <a:pt x="1275183" y="2523653"/>
                  <a:pt x="1357080" y="2547466"/>
                  <a:pt x="1358098" y="2594089"/>
                </a:cubicBezTo>
                <a:cubicBezTo>
                  <a:pt x="1414257" y="3483551"/>
                  <a:pt x="1487155" y="4370905"/>
                  <a:pt x="1551742" y="5259840"/>
                </a:cubicBezTo>
                <a:cubicBezTo>
                  <a:pt x="1598150" y="5402584"/>
                  <a:pt x="1943927" y="5385203"/>
                  <a:pt x="1970080" y="5258261"/>
                </a:cubicBezTo>
                <a:cubicBezTo>
                  <a:pt x="1973789" y="4418858"/>
                  <a:pt x="1985917" y="3583141"/>
                  <a:pt x="1989625" y="2743738"/>
                </a:cubicBezTo>
                <a:cubicBezTo>
                  <a:pt x="2019824" y="2168327"/>
                  <a:pt x="2055985" y="1502290"/>
                  <a:pt x="2086184" y="926880"/>
                </a:cubicBezTo>
                <a:cubicBezTo>
                  <a:pt x="2101682" y="872178"/>
                  <a:pt x="2167933" y="878499"/>
                  <a:pt x="2161881" y="935622"/>
                </a:cubicBezTo>
                <a:cubicBezTo>
                  <a:pt x="2144133" y="1468878"/>
                  <a:pt x="2129494" y="2084545"/>
                  <a:pt x="2111745" y="2618328"/>
                </a:cubicBezTo>
                <a:cubicBezTo>
                  <a:pt x="2134262" y="2751642"/>
                  <a:pt x="2477311" y="2804335"/>
                  <a:pt x="2519960" y="2626232"/>
                </a:cubicBezTo>
                <a:cubicBezTo>
                  <a:pt x="2555457" y="2025002"/>
                  <a:pt x="2582477" y="1236711"/>
                  <a:pt x="2617974" y="637062"/>
                </a:cubicBezTo>
                <a:cubicBezTo>
                  <a:pt x="2607908" y="227635"/>
                  <a:pt x="2394396" y="14227"/>
                  <a:pt x="1833863" y="0"/>
                </a:cubicBezTo>
                <a:close/>
              </a:path>
            </a:pathLst>
          </a:custGeom>
          <a:solidFill>
            <a:srgbClr val="0D5190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2C9B4DF-7A52-884A-9884-0D81BB37CBD9}"/>
              </a:ext>
            </a:extLst>
          </p:cNvPr>
          <p:cNvSpPr/>
          <p:nvPr/>
        </p:nvSpPr>
        <p:spPr>
          <a:xfrm>
            <a:off x="920467" y="2920039"/>
            <a:ext cx="89060" cy="118746"/>
          </a:xfrm>
          <a:prstGeom prst="ellipse">
            <a:avLst/>
          </a:prstGeom>
          <a:solidFill>
            <a:srgbClr val="0D519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804CAF3-7E57-214A-8AC5-020BC1138B43}"/>
              </a:ext>
            </a:extLst>
          </p:cNvPr>
          <p:cNvSpPr>
            <a:spLocks/>
          </p:cNvSpPr>
          <p:nvPr/>
        </p:nvSpPr>
        <p:spPr bwMode="auto">
          <a:xfrm>
            <a:off x="895907" y="1189308"/>
            <a:ext cx="425915" cy="418456"/>
          </a:xfrm>
          <a:custGeom>
            <a:avLst/>
            <a:gdLst>
              <a:gd name="connsiteX0" fmla="*/ 755539 w 1511078"/>
              <a:gd name="connsiteY0" fmla="*/ 0 h 1484618"/>
              <a:gd name="connsiteX1" fmla="*/ 1289786 w 1511078"/>
              <a:gd name="connsiteY1" fmla="*/ 217417 h 1484618"/>
              <a:gd name="connsiteX2" fmla="*/ 1354220 w 1511078"/>
              <a:gd name="connsiteY2" fmla="*/ 294144 h 1484618"/>
              <a:gd name="connsiteX3" fmla="*/ 1225262 w 1511078"/>
              <a:gd name="connsiteY3" fmla="*/ 387838 h 1484618"/>
              <a:gd name="connsiteX4" fmla="*/ 1175452 w 1511078"/>
              <a:gd name="connsiteY4" fmla="*/ 328813 h 1484618"/>
              <a:gd name="connsiteX5" fmla="*/ 755538 w 1511078"/>
              <a:gd name="connsiteY5" fmla="*/ 158753 h 1484618"/>
              <a:gd name="connsiteX6" fmla="*/ 161690 w 1511078"/>
              <a:gd name="connsiteY6" fmla="*/ 739373 h 1484618"/>
              <a:gd name="connsiteX7" fmla="*/ 755538 w 1511078"/>
              <a:gd name="connsiteY7" fmla="*/ 1319993 h 1484618"/>
              <a:gd name="connsiteX8" fmla="*/ 1349386 w 1511078"/>
              <a:gd name="connsiteY8" fmla="*/ 739373 h 1484618"/>
              <a:gd name="connsiteX9" fmla="*/ 1337321 w 1511078"/>
              <a:gd name="connsiteY9" fmla="*/ 622358 h 1484618"/>
              <a:gd name="connsiteX10" fmla="*/ 1305247 w 1511078"/>
              <a:gd name="connsiteY10" fmla="*/ 521332 h 1484618"/>
              <a:gd name="connsiteX11" fmla="*/ 1436549 w 1511078"/>
              <a:gd name="connsiteY11" fmla="*/ 425936 h 1484618"/>
              <a:gd name="connsiteX12" fmla="*/ 1451704 w 1511078"/>
              <a:gd name="connsiteY12" fmla="*/ 453369 h 1484618"/>
              <a:gd name="connsiteX13" fmla="*/ 1511078 w 1511078"/>
              <a:gd name="connsiteY13" fmla="*/ 742309 h 1484618"/>
              <a:gd name="connsiteX14" fmla="*/ 755539 w 1511078"/>
              <a:gd name="connsiteY14" fmla="*/ 1484618 h 1484618"/>
              <a:gd name="connsiteX15" fmla="*/ 0 w 1511078"/>
              <a:gd name="connsiteY15" fmla="*/ 742309 h 1484618"/>
              <a:gd name="connsiteX16" fmla="*/ 755539 w 1511078"/>
              <a:gd name="connsiteY16" fmla="*/ 0 h 148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1078" h="1484618">
                <a:moveTo>
                  <a:pt x="755539" y="0"/>
                </a:moveTo>
                <a:cubicBezTo>
                  <a:pt x="964176" y="0"/>
                  <a:pt x="1153061" y="83086"/>
                  <a:pt x="1289786" y="217417"/>
                </a:cubicBezTo>
                <a:lnTo>
                  <a:pt x="1354220" y="294144"/>
                </a:lnTo>
                <a:lnTo>
                  <a:pt x="1225262" y="387838"/>
                </a:lnTo>
                <a:lnTo>
                  <a:pt x="1175452" y="328813"/>
                </a:lnTo>
                <a:cubicBezTo>
                  <a:pt x="1067987" y="223741"/>
                  <a:pt x="919525" y="158753"/>
                  <a:pt x="755538" y="158753"/>
                </a:cubicBezTo>
                <a:cubicBezTo>
                  <a:pt x="427565" y="158753"/>
                  <a:pt x="161690" y="418705"/>
                  <a:pt x="161690" y="739373"/>
                </a:cubicBezTo>
                <a:cubicBezTo>
                  <a:pt x="161690" y="1060041"/>
                  <a:pt x="427565" y="1319993"/>
                  <a:pt x="755538" y="1319993"/>
                </a:cubicBezTo>
                <a:cubicBezTo>
                  <a:pt x="1083511" y="1319993"/>
                  <a:pt x="1349386" y="1060041"/>
                  <a:pt x="1349386" y="739373"/>
                </a:cubicBezTo>
                <a:cubicBezTo>
                  <a:pt x="1349386" y="699290"/>
                  <a:pt x="1345232" y="660155"/>
                  <a:pt x="1337321" y="622358"/>
                </a:cubicBezTo>
                <a:lnTo>
                  <a:pt x="1305247" y="521332"/>
                </a:lnTo>
                <a:lnTo>
                  <a:pt x="1436549" y="425936"/>
                </a:lnTo>
                <a:lnTo>
                  <a:pt x="1451704" y="453369"/>
                </a:lnTo>
                <a:cubicBezTo>
                  <a:pt x="1489937" y="542178"/>
                  <a:pt x="1511078" y="639818"/>
                  <a:pt x="1511078" y="742309"/>
                </a:cubicBezTo>
                <a:cubicBezTo>
                  <a:pt x="1511078" y="1152275"/>
                  <a:pt x="1172812" y="1484618"/>
                  <a:pt x="755539" y="1484618"/>
                </a:cubicBezTo>
                <a:cubicBezTo>
                  <a:pt x="338266" y="1484618"/>
                  <a:pt x="0" y="1152275"/>
                  <a:pt x="0" y="742309"/>
                </a:cubicBezTo>
                <a:cubicBezTo>
                  <a:pt x="0" y="332343"/>
                  <a:pt x="338266" y="0"/>
                  <a:pt x="755539" y="0"/>
                </a:cubicBezTo>
                <a:close/>
              </a:path>
            </a:pathLst>
          </a:custGeom>
          <a:solidFill>
            <a:srgbClr val="479BE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en-US" kern="0" dirty="0">
              <a:solidFill>
                <a:prstClr val="black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3050CC9-013E-C34C-8E5B-BBC7736E2F87}"/>
              </a:ext>
            </a:extLst>
          </p:cNvPr>
          <p:cNvSpPr>
            <a:spLocks/>
          </p:cNvSpPr>
          <p:nvPr/>
        </p:nvSpPr>
        <p:spPr bwMode="auto">
          <a:xfrm>
            <a:off x="800191" y="1099544"/>
            <a:ext cx="611528" cy="600754"/>
          </a:xfrm>
          <a:custGeom>
            <a:avLst/>
            <a:gdLst>
              <a:gd name="connsiteX0" fmla="*/ 1084803 w 2169606"/>
              <a:gd name="connsiteY0" fmla="*/ 0 h 2131386"/>
              <a:gd name="connsiteX1" fmla="*/ 1851875 w 2169606"/>
              <a:gd name="connsiteY1" fmla="*/ 312134 h 2131386"/>
              <a:gd name="connsiteX2" fmla="*/ 1947352 w 2169606"/>
              <a:gd name="connsiteY2" fmla="*/ 425816 h 2131386"/>
              <a:gd name="connsiteX3" fmla="*/ 1816338 w 2169606"/>
              <a:gd name="connsiteY3" fmla="*/ 521003 h 2131386"/>
              <a:gd name="connsiteX4" fmla="*/ 1735462 w 2169606"/>
              <a:gd name="connsiteY4" fmla="*/ 424391 h 2131386"/>
              <a:gd name="connsiteX5" fmla="*/ 1084803 w 2169606"/>
              <a:gd name="connsiteY5" fmla="*/ 158754 h 2131386"/>
              <a:gd name="connsiteX6" fmla="*/ 164632 w 2169606"/>
              <a:gd name="connsiteY6" fmla="*/ 1065695 h 2131386"/>
              <a:gd name="connsiteX7" fmla="*/ 1084803 w 2169606"/>
              <a:gd name="connsiteY7" fmla="*/ 1972636 h 2131386"/>
              <a:gd name="connsiteX8" fmla="*/ 2004974 w 2169606"/>
              <a:gd name="connsiteY8" fmla="*/ 1065695 h 2131386"/>
              <a:gd name="connsiteX9" fmla="*/ 1932663 w 2169606"/>
              <a:gd name="connsiteY9" fmla="*/ 712673 h 2131386"/>
              <a:gd name="connsiteX10" fmla="*/ 1899396 w 2169606"/>
              <a:gd name="connsiteY10" fmla="*/ 652265 h 2131386"/>
              <a:gd name="connsiteX11" fmla="*/ 2031924 w 2169606"/>
              <a:gd name="connsiteY11" fmla="*/ 555978 h 2131386"/>
              <a:gd name="connsiteX12" fmla="*/ 2084357 w 2169606"/>
              <a:gd name="connsiteY12" fmla="*/ 650877 h 2131386"/>
              <a:gd name="connsiteX13" fmla="*/ 2169606 w 2169606"/>
              <a:gd name="connsiteY13" fmla="*/ 1065693 h 2131386"/>
              <a:gd name="connsiteX14" fmla="*/ 1084803 w 2169606"/>
              <a:gd name="connsiteY14" fmla="*/ 2131386 h 2131386"/>
              <a:gd name="connsiteX15" fmla="*/ 0 w 2169606"/>
              <a:gd name="connsiteY15" fmla="*/ 1065693 h 2131386"/>
              <a:gd name="connsiteX16" fmla="*/ 1084803 w 2169606"/>
              <a:gd name="connsiteY16" fmla="*/ 0 h 213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9606" h="2131386">
                <a:moveTo>
                  <a:pt x="1084803" y="0"/>
                </a:moveTo>
                <a:cubicBezTo>
                  <a:pt x="1384363" y="0"/>
                  <a:pt x="1655564" y="119282"/>
                  <a:pt x="1851875" y="312134"/>
                </a:cubicBezTo>
                <a:lnTo>
                  <a:pt x="1947352" y="425816"/>
                </a:lnTo>
                <a:lnTo>
                  <a:pt x="1816338" y="521003"/>
                </a:lnTo>
                <a:lnTo>
                  <a:pt x="1735462" y="424391"/>
                </a:lnTo>
                <a:cubicBezTo>
                  <a:pt x="1568944" y="260267"/>
                  <a:pt x="1338901" y="158754"/>
                  <a:pt x="1084803" y="158754"/>
                </a:cubicBezTo>
                <a:cubicBezTo>
                  <a:pt x="576607" y="158754"/>
                  <a:pt x="164632" y="564805"/>
                  <a:pt x="164632" y="1065695"/>
                </a:cubicBezTo>
                <a:cubicBezTo>
                  <a:pt x="164632" y="1566585"/>
                  <a:pt x="576607" y="1972636"/>
                  <a:pt x="1084803" y="1972636"/>
                </a:cubicBezTo>
                <a:cubicBezTo>
                  <a:pt x="1592999" y="1972636"/>
                  <a:pt x="2004974" y="1566585"/>
                  <a:pt x="2004974" y="1065695"/>
                </a:cubicBezTo>
                <a:cubicBezTo>
                  <a:pt x="2004974" y="940473"/>
                  <a:pt x="1979226" y="821178"/>
                  <a:pt x="1932663" y="712673"/>
                </a:cubicBezTo>
                <a:lnTo>
                  <a:pt x="1899396" y="652265"/>
                </a:lnTo>
                <a:lnTo>
                  <a:pt x="2031924" y="555978"/>
                </a:lnTo>
                <a:lnTo>
                  <a:pt x="2084357" y="650877"/>
                </a:lnTo>
                <a:cubicBezTo>
                  <a:pt x="2139251" y="778375"/>
                  <a:pt x="2169606" y="918552"/>
                  <a:pt x="2169606" y="1065693"/>
                </a:cubicBezTo>
                <a:cubicBezTo>
                  <a:pt x="2169606" y="1654259"/>
                  <a:pt x="1683923" y="2131386"/>
                  <a:pt x="1084803" y="2131386"/>
                </a:cubicBezTo>
                <a:cubicBezTo>
                  <a:pt x="485683" y="2131386"/>
                  <a:pt x="0" y="1654259"/>
                  <a:pt x="0" y="1065693"/>
                </a:cubicBezTo>
                <a:cubicBezTo>
                  <a:pt x="0" y="477127"/>
                  <a:pt x="485683" y="0"/>
                  <a:pt x="1084803" y="0"/>
                </a:cubicBezTo>
                <a:close/>
              </a:path>
            </a:pathLst>
          </a:custGeom>
          <a:solidFill>
            <a:srgbClr val="479BE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en-US" kern="0" dirty="0">
              <a:solidFill>
                <a:prstClr val="black"/>
              </a:solidFill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E21065C4-0282-0943-9D7F-6EE2AB092722}"/>
              </a:ext>
            </a:extLst>
          </p:cNvPr>
          <p:cNvSpPr>
            <a:spLocks/>
          </p:cNvSpPr>
          <p:nvPr/>
        </p:nvSpPr>
        <p:spPr bwMode="auto">
          <a:xfrm>
            <a:off x="994090" y="1290955"/>
            <a:ext cx="222901" cy="218758"/>
          </a:xfrm>
          <a:custGeom>
            <a:avLst/>
            <a:gdLst>
              <a:gd name="connsiteX0" fmla="*/ 395409 w 790818"/>
              <a:gd name="connsiteY0" fmla="*/ 0 h 776120"/>
              <a:gd name="connsiteX1" fmla="*/ 675006 w 790818"/>
              <a:gd name="connsiteY1" fmla="*/ 113660 h 776120"/>
              <a:gd name="connsiteX2" fmla="*/ 705099 w 790818"/>
              <a:gd name="connsiteY2" fmla="*/ 149456 h 776120"/>
              <a:gd name="connsiteX3" fmla="*/ 565281 w 790818"/>
              <a:gd name="connsiteY3" fmla="*/ 251040 h 776120"/>
              <a:gd name="connsiteX4" fmla="*/ 535329 w 790818"/>
              <a:gd name="connsiteY4" fmla="*/ 331314 h 776120"/>
              <a:gd name="connsiteX5" fmla="*/ 548134 w 790818"/>
              <a:gd name="connsiteY5" fmla="*/ 359301 h 776120"/>
              <a:gd name="connsiteX6" fmla="*/ 548134 w 790818"/>
              <a:gd name="connsiteY6" fmla="*/ 359301 h 776120"/>
              <a:gd name="connsiteX7" fmla="*/ 548134 w 790818"/>
              <a:gd name="connsiteY7" fmla="*/ 359302 h 776120"/>
              <a:gd name="connsiteX8" fmla="*/ 548134 w 790818"/>
              <a:gd name="connsiteY8" fmla="*/ 359301 h 776120"/>
              <a:gd name="connsiteX9" fmla="*/ 570795 w 790818"/>
              <a:gd name="connsiteY9" fmla="*/ 380128 h 776120"/>
              <a:gd name="connsiteX10" fmla="*/ 656396 w 790818"/>
              <a:gd name="connsiteY10" fmla="*/ 376448 h 776120"/>
              <a:gd name="connsiteX11" fmla="*/ 776296 w 790818"/>
              <a:gd name="connsiteY11" fmla="*/ 289336 h 776120"/>
              <a:gd name="connsiteX12" fmla="*/ 782785 w 790818"/>
              <a:gd name="connsiteY12" fmla="*/ 309852 h 776120"/>
              <a:gd name="connsiteX13" fmla="*/ 790818 w 790818"/>
              <a:gd name="connsiteY13" fmla="*/ 388060 h 776120"/>
              <a:gd name="connsiteX14" fmla="*/ 395409 w 790818"/>
              <a:gd name="connsiteY14" fmla="*/ 776120 h 776120"/>
              <a:gd name="connsiteX15" fmla="*/ 0 w 790818"/>
              <a:gd name="connsiteY15" fmla="*/ 388060 h 776120"/>
              <a:gd name="connsiteX16" fmla="*/ 395409 w 790818"/>
              <a:gd name="connsiteY16" fmla="*/ 0 h 77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0818" h="776120">
                <a:moveTo>
                  <a:pt x="395409" y="0"/>
                </a:moveTo>
                <a:cubicBezTo>
                  <a:pt x="504598" y="0"/>
                  <a:pt x="603451" y="43435"/>
                  <a:pt x="675006" y="113660"/>
                </a:cubicBezTo>
                <a:lnTo>
                  <a:pt x="705099" y="149456"/>
                </a:lnTo>
                <a:lnTo>
                  <a:pt x="565281" y="251040"/>
                </a:lnTo>
                <a:cubicBezTo>
                  <a:pt x="539308" y="269910"/>
                  <a:pt x="528497" y="301893"/>
                  <a:pt x="535329" y="331314"/>
                </a:cubicBezTo>
                <a:lnTo>
                  <a:pt x="548134" y="359301"/>
                </a:lnTo>
                <a:lnTo>
                  <a:pt x="548134" y="359301"/>
                </a:lnTo>
                <a:lnTo>
                  <a:pt x="548134" y="359302"/>
                </a:lnTo>
                <a:lnTo>
                  <a:pt x="548134" y="359301"/>
                </a:lnTo>
                <a:lnTo>
                  <a:pt x="570795" y="380128"/>
                </a:lnTo>
                <a:cubicBezTo>
                  <a:pt x="596665" y="395718"/>
                  <a:pt x="630423" y="395318"/>
                  <a:pt x="656396" y="376448"/>
                </a:cubicBezTo>
                <a:lnTo>
                  <a:pt x="776296" y="289336"/>
                </a:lnTo>
                <a:lnTo>
                  <a:pt x="782785" y="309852"/>
                </a:lnTo>
                <a:cubicBezTo>
                  <a:pt x="788052" y="335114"/>
                  <a:pt x="790818" y="361270"/>
                  <a:pt x="790818" y="388060"/>
                </a:cubicBezTo>
                <a:cubicBezTo>
                  <a:pt x="790818" y="602380"/>
                  <a:pt x="613787" y="776120"/>
                  <a:pt x="395409" y="776120"/>
                </a:cubicBezTo>
                <a:cubicBezTo>
                  <a:pt x="177031" y="776120"/>
                  <a:pt x="0" y="602380"/>
                  <a:pt x="0" y="388060"/>
                </a:cubicBezTo>
                <a:cubicBezTo>
                  <a:pt x="0" y="173740"/>
                  <a:pt x="177031" y="0"/>
                  <a:pt x="395409" y="0"/>
                </a:cubicBezTo>
                <a:close/>
              </a:path>
            </a:pathLst>
          </a:custGeom>
          <a:solidFill>
            <a:srgbClr val="479BE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en-US" kern="0" dirty="0">
              <a:solidFill>
                <a:prstClr val="black"/>
              </a:solidFill>
            </a:endParaRPr>
          </a:p>
        </p:txBody>
      </p:sp>
      <p:sp>
        <p:nvSpPr>
          <p:cNvPr id="42" name="Freeform 125">
            <a:extLst>
              <a:ext uri="{FF2B5EF4-FFF2-40B4-BE49-F238E27FC236}">
                <a16:creationId xmlns:a16="http://schemas.microsoft.com/office/drawing/2014/main" id="{A2CFD971-136A-DD47-A376-A1CBBFF056F6}"/>
              </a:ext>
            </a:extLst>
          </p:cNvPr>
          <p:cNvSpPr>
            <a:spLocks/>
          </p:cNvSpPr>
          <p:nvPr/>
        </p:nvSpPr>
        <p:spPr bwMode="auto">
          <a:xfrm>
            <a:off x="1388513" y="1089604"/>
            <a:ext cx="264333" cy="168211"/>
          </a:xfrm>
          <a:custGeom>
            <a:avLst/>
            <a:gdLst>
              <a:gd name="T0" fmla="*/ 267 w 319"/>
              <a:gd name="T1" fmla="*/ 0 h 203"/>
              <a:gd name="T2" fmla="*/ 319 w 319"/>
              <a:gd name="T3" fmla="*/ 70 h 203"/>
              <a:gd name="T4" fmla="*/ 138 w 319"/>
              <a:gd name="T5" fmla="*/ 203 h 203"/>
              <a:gd name="T6" fmla="*/ 0 w 319"/>
              <a:gd name="T7" fmla="*/ 196 h 203"/>
              <a:gd name="T8" fmla="*/ 267 w 319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9" h="203">
                <a:moveTo>
                  <a:pt x="267" y="0"/>
                </a:moveTo>
                <a:lnTo>
                  <a:pt x="319" y="70"/>
                </a:lnTo>
                <a:lnTo>
                  <a:pt x="138" y="203"/>
                </a:lnTo>
                <a:lnTo>
                  <a:pt x="0" y="196"/>
                </a:lnTo>
                <a:lnTo>
                  <a:pt x="267" y="0"/>
                </a:lnTo>
                <a:close/>
              </a:path>
            </a:pathLst>
          </a:custGeom>
          <a:solidFill>
            <a:srgbClr val="479BE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prstClr val="black"/>
              </a:solidFill>
            </a:endParaRPr>
          </a:p>
        </p:txBody>
      </p:sp>
      <p:sp>
        <p:nvSpPr>
          <p:cNvPr id="43" name="Freeform 126">
            <a:extLst>
              <a:ext uri="{FF2B5EF4-FFF2-40B4-BE49-F238E27FC236}">
                <a16:creationId xmlns:a16="http://schemas.microsoft.com/office/drawing/2014/main" id="{B9316705-BEB8-5944-8287-CEC6269B6CB3}"/>
              </a:ext>
            </a:extLst>
          </p:cNvPr>
          <p:cNvSpPr>
            <a:spLocks/>
          </p:cNvSpPr>
          <p:nvPr/>
        </p:nvSpPr>
        <p:spPr bwMode="auto">
          <a:xfrm>
            <a:off x="1358302" y="993269"/>
            <a:ext cx="221243" cy="219586"/>
          </a:xfrm>
          <a:custGeom>
            <a:avLst/>
            <a:gdLst>
              <a:gd name="T0" fmla="*/ 215 w 267"/>
              <a:gd name="T1" fmla="*/ 0 h 265"/>
              <a:gd name="T2" fmla="*/ 267 w 267"/>
              <a:gd name="T3" fmla="*/ 70 h 265"/>
              <a:gd name="T4" fmla="*/ 0 w 267"/>
              <a:gd name="T5" fmla="*/ 265 h 265"/>
              <a:gd name="T6" fmla="*/ 34 w 267"/>
              <a:gd name="T7" fmla="*/ 134 h 265"/>
              <a:gd name="T8" fmla="*/ 215 w 267"/>
              <a:gd name="T9" fmla="*/ 0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7" h="265">
                <a:moveTo>
                  <a:pt x="215" y="0"/>
                </a:moveTo>
                <a:lnTo>
                  <a:pt x="267" y="70"/>
                </a:lnTo>
                <a:lnTo>
                  <a:pt x="0" y="265"/>
                </a:lnTo>
                <a:lnTo>
                  <a:pt x="34" y="134"/>
                </a:lnTo>
                <a:lnTo>
                  <a:pt x="215" y="0"/>
                </a:lnTo>
                <a:close/>
              </a:path>
            </a:pathLst>
          </a:custGeom>
          <a:solidFill>
            <a:srgbClr val="479BE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prstClr val="black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3ABB553-D046-E74B-BD3E-636AD3D0F6E2}"/>
              </a:ext>
            </a:extLst>
          </p:cNvPr>
          <p:cNvSpPr/>
          <p:nvPr/>
        </p:nvSpPr>
        <p:spPr>
          <a:xfrm rot="19440000">
            <a:off x="1103740" y="1204159"/>
            <a:ext cx="565168" cy="32740"/>
          </a:xfrm>
          <a:prstGeom prst="roundRect">
            <a:avLst>
              <a:gd name="adj" fmla="val 50000"/>
            </a:avLst>
          </a:prstGeom>
          <a:solidFill>
            <a:srgbClr val="479B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7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ame 4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88363"/>
            <a:ext cx="12192000" cy="921146"/>
            <a:chOff x="0" y="21127"/>
            <a:chExt cx="9144000" cy="921146"/>
          </a:xfrm>
        </p:grpSpPr>
        <p:grpSp>
          <p:nvGrpSpPr>
            <p:cNvPr id="48" name="Group 47"/>
            <p:cNvGrpSpPr/>
            <p:nvPr/>
          </p:nvGrpSpPr>
          <p:grpSpPr>
            <a:xfrm>
              <a:off x="0" y="21127"/>
              <a:ext cx="8977602" cy="668142"/>
              <a:chOff x="0" y="21127"/>
              <a:chExt cx="8977602" cy="668142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66398" y="664352"/>
                <a:ext cx="8811204" cy="2491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0" y="82682"/>
                <a:ext cx="8596708" cy="5232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>
                  <a:spcBef>
                    <a:spcPct val="0"/>
                  </a:spcBef>
                  <a:buNone/>
                  <a:defRPr sz="36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  <a:lvl2pPr>
                  <a:defRPr>
                    <a:solidFill>
                      <a:schemeClr val="tx2"/>
                    </a:solidFill>
                  </a:defRPr>
                </a:lvl2pPr>
                <a:lvl3pPr>
                  <a:defRPr>
                    <a:solidFill>
                      <a:schemeClr val="tx2"/>
                    </a:solidFill>
                  </a:defRPr>
                </a:lvl3pPr>
                <a:lvl4pPr>
                  <a:defRPr>
                    <a:solidFill>
                      <a:schemeClr val="tx2"/>
                    </a:solidFill>
                  </a:defRPr>
                </a:lvl4pPr>
                <a:lvl5pPr>
                  <a:defRPr>
                    <a:solidFill>
                      <a:schemeClr val="tx2"/>
                    </a:solidFill>
                  </a:defRPr>
                </a:lvl5pPr>
                <a:lvl6pPr>
                  <a:defRPr>
                    <a:solidFill>
                      <a:schemeClr val="tx2"/>
                    </a:solidFill>
                  </a:defRPr>
                </a:lvl6pPr>
                <a:lvl7pPr>
                  <a:defRPr>
                    <a:solidFill>
                      <a:schemeClr val="tx2"/>
                    </a:solidFill>
                  </a:defRPr>
                </a:lvl7pPr>
                <a:lvl8pPr>
                  <a:defRPr>
                    <a:solidFill>
                      <a:schemeClr val="tx2"/>
                    </a:solidFill>
                  </a:defRPr>
                </a:lvl8pPr>
                <a:lvl9pPr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n-US" sz="2800" dirty="0"/>
                  <a:t>							TCS Hackathon- Product Features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0" y="688357"/>
              <a:ext cx="9144000" cy="25391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endParaRPr lang="en-US" sz="105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811905" y="1443453"/>
            <a:ext cx="6568190" cy="4717549"/>
            <a:chOff x="1499257" y="1983581"/>
            <a:chExt cx="6145486" cy="4413945"/>
          </a:xfrm>
        </p:grpSpPr>
        <p:grpSp>
          <p:nvGrpSpPr>
            <p:cNvPr id="87" name="Group 86"/>
            <p:cNvGrpSpPr/>
            <p:nvPr/>
          </p:nvGrpSpPr>
          <p:grpSpPr>
            <a:xfrm>
              <a:off x="5413105" y="2611107"/>
              <a:ext cx="2005281" cy="1243875"/>
              <a:chOff x="5413105" y="2611107"/>
              <a:chExt cx="2005281" cy="1243875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5413105" y="2611107"/>
                <a:ext cx="1041617" cy="1042046"/>
                <a:chOff x="5413105" y="2611107"/>
                <a:chExt cx="1041617" cy="1042046"/>
              </a:xfrm>
            </p:grpSpPr>
            <p:sp>
              <p:nvSpPr>
                <p:cNvPr id="135" name="Freeform 134"/>
                <p:cNvSpPr/>
                <p:nvPr/>
              </p:nvSpPr>
              <p:spPr>
                <a:xfrm flipH="1">
                  <a:off x="5413105" y="2611107"/>
                  <a:ext cx="1041617" cy="1042046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92388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92388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92388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8724 w 1542756"/>
                    <a:gd name="connsiteY22" fmla="*/ 1452996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8724 w 1542756"/>
                    <a:gd name="connsiteY22" fmla="*/ 1459107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8724 w 1542756"/>
                    <a:gd name="connsiteY22" fmla="*/ 1459107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542756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6182" y="867764"/>
                        <a:pt x="1296893" y="852714"/>
                      </a:cubicBezTo>
                      <a:cubicBezTo>
                        <a:pt x="1321046" y="812631"/>
                        <a:pt x="1352784" y="780165"/>
                        <a:pt x="1408346" y="786276"/>
                      </a:cubicBezTo>
                      <a:cubicBezTo>
                        <a:pt x="1482579" y="786276"/>
                        <a:pt x="1542756" y="853743"/>
                        <a:pt x="1542756" y="936966"/>
                      </a:cubicBezTo>
                      <a:cubicBezTo>
                        <a:pt x="1542756" y="1020190"/>
                        <a:pt x="1482579" y="1087656"/>
                        <a:pt x="1408346" y="1087656"/>
                      </a:cubicBezTo>
                      <a:cubicBezTo>
                        <a:pt x="1361952" y="1087656"/>
                        <a:pt x="1321046" y="1061302"/>
                        <a:pt x="1296893" y="1021218"/>
                      </a:cubicBezTo>
                      <a:cubicBezTo>
                        <a:pt x="1274839" y="1003513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698836" y="1543391"/>
                      </a:lnTo>
                      <a:lnTo>
                        <a:pt x="677999" y="1527864"/>
                      </a:lnTo>
                      <a:cubicBezTo>
                        <a:pt x="662635" y="1506954"/>
                        <a:pt x="660707" y="1476844"/>
                        <a:pt x="678812" y="1453078"/>
                      </a:cubicBezTo>
                      <a:cubicBezTo>
                        <a:pt x="718896" y="1441147"/>
                        <a:pt x="748598" y="1387695"/>
                        <a:pt x="748307" y="1341623"/>
                      </a:cubicBezTo>
                      <a:cubicBezTo>
                        <a:pt x="741903" y="1271108"/>
                        <a:pt x="688072" y="1210186"/>
                        <a:pt x="603727" y="1213325"/>
                      </a:cubicBezTo>
                      <a:cubicBezTo>
                        <a:pt x="553497" y="1213325"/>
                        <a:pt x="464104" y="1254669"/>
                        <a:pt x="457825" y="1347735"/>
                      </a:cubicBezTo>
                      <a:cubicBezTo>
                        <a:pt x="464103" y="1395032"/>
                        <a:pt x="483852" y="1434791"/>
                        <a:pt x="528724" y="1459107"/>
                      </a:cubicBezTo>
                      <a:cubicBezTo>
                        <a:pt x="546429" y="1481161"/>
                        <a:pt x="547290" y="1508067"/>
                        <a:pt x="530889" y="1529038"/>
                      </a:cubicBezTo>
                      <a:lnTo>
                        <a:pt x="510900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4829" y="1009804"/>
                      </a:lnTo>
                      <a:cubicBezTo>
                        <a:pt x="35799" y="993403"/>
                        <a:pt x="65680" y="994346"/>
                        <a:pt x="87734" y="1012051"/>
                      </a:cubicBezTo>
                      <a:cubicBezTo>
                        <a:pt x="111887" y="1052135"/>
                        <a:pt x="158718" y="1081837"/>
                        <a:pt x="196131" y="1084601"/>
                      </a:cubicBezTo>
                      <a:cubicBezTo>
                        <a:pt x="297713" y="1084310"/>
                        <a:pt x="326977" y="986178"/>
                        <a:pt x="327486" y="936966"/>
                      </a:cubicBezTo>
                      <a:cubicBezTo>
                        <a:pt x="327996" y="887755"/>
                        <a:pt x="289055" y="786568"/>
                        <a:pt x="199188" y="789332"/>
                      </a:cubicBezTo>
                      <a:cubicBezTo>
                        <a:pt x="149044" y="782930"/>
                        <a:pt x="108831" y="821798"/>
                        <a:pt x="84678" y="861881"/>
                      </a:cubicBezTo>
                      <a:cubicBezTo>
                        <a:pt x="63967" y="876931"/>
                        <a:pt x="36912" y="878058"/>
                        <a:pt x="16002" y="862694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45A5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6" name="Group 135"/>
                <p:cNvGrpSpPr/>
                <p:nvPr/>
              </p:nvGrpSpPr>
              <p:grpSpPr>
                <a:xfrm>
                  <a:off x="5896035" y="3011920"/>
                  <a:ext cx="279872" cy="279612"/>
                  <a:chOff x="6205385" y="3579904"/>
                  <a:chExt cx="260154" cy="262511"/>
                </a:xfrm>
                <a:solidFill>
                  <a:schemeClr val="bg1"/>
                </a:solidFill>
              </p:grpSpPr>
              <p:sp>
                <p:nvSpPr>
                  <p:cNvPr id="137" name="Freeform 114"/>
                  <p:cNvSpPr>
                    <a:spLocks/>
                  </p:cNvSpPr>
                  <p:nvPr/>
                </p:nvSpPr>
                <p:spPr bwMode="auto">
                  <a:xfrm>
                    <a:off x="6310931" y="3686172"/>
                    <a:ext cx="47113" cy="49624"/>
                  </a:xfrm>
                  <a:prstGeom prst="ellipse">
                    <a:avLst/>
                  </a:pr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8" name="Freeform 137"/>
                  <p:cNvSpPr/>
                  <p:nvPr/>
                </p:nvSpPr>
                <p:spPr>
                  <a:xfrm rot="18847983">
                    <a:off x="6204206" y="3581083"/>
                    <a:ext cx="262511" cy="260154"/>
                  </a:xfrm>
                  <a:custGeom>
                    <a:avLst/>
                    <a:gdLst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85244 w 1764435"/>
                      <a:gd name="connsiteY14" fmla="*/ 1174052 h 1748555"/>
                      <a:gd name="connsiteX15" fmla="*/ 1515303 w 1764435"/>
                      <a:gd name="connsiteY15" fmla="*/ 1302217 h 1748555"/>
                      <a:gd name="connsiteX16" fmla="*/ 1598713 w 1764435"/>
                      <a:gd name="connsiteY16" fmla="*/ 1388190 h 1748555"/>
                      <a:gd name="connsiteX17" fmla="*/ 1382229 w 1764435"/>
                      <a:gd name="connsiteY17" fmla="*/ 1598220 h 1748555"/>
                      <a:gd name="connsiteX18" fmla="*/ 1300563 w 1764435"/>
                      <a:gd name="connsiteY18" fmla="*/ 1514045 h 1748555"/>
                      <a:gd name="connsiteX19" fmla="*/ 1293060 w 1764435"/>
                      <a:gd name="connsiteY19" fmla="*/ 1519388 h 1748555"/>
                      <a:gd name="connsiteX20" fmla="*/ 1017662 w 1764435"/>
                      <a:gd name="connsiteY20" fmla="*/ 1626826 h 1748555"/>
                      <a:gd name="connsiteX21" fmla="*/ 1010698 w 1764435"/>
                      <a:gd name="connsiteY21" fmla="*/ 1627387 h 1748555"/>
                      <a:gd name="connsiteX22" fmla="*/ 1010698 w 1764435"/>
                      <a:gd name="connsiteY22" fmla="*/ 1748555 h 1748555"/>
                      <a:gd name="connsiteX23" fmla="*/ 709074 w 1764435"/>
                      <a:gd name="connsiteY23" fmla="*/ 1748555 h 1748555"/>
                      <a:gd name="connsiteX24" fmla="*/ 709074 w 1764435"/>
                      <a:gd name="connsiteY24" fmla="*/ 1616932 h 1748555"/>
                      <a:gd name="connsiteX25" fmla="*/ 586066 w 1764435"/>
                      <a:gd name="connsiteY25" fmla="*/ 1578443 h 1748555"/>
                      <a:gd name="connsiteX26" fmla="*/ 454599 w 1764435"/>
                      <a:gd name="connsiteY26" fmla="*/ 1506700 h 1748555"/>
                      <a:gd name="connsiteX27" fmla="*/ 453656 w 1764435"/>
                      <a:gd name="connsiteY27" fmla="*/ 1505985 h 1748555"/>
                      <a:gd name="connsiteX28" fmla="*/ 365195 w 1764435"/>
                      <a:gd name="connsiteY28" fmla="*/ 1591809 h 1748555"/>
                      <a:gd name="connsiteX29" fmla="*/ 155165 w 1764435"/>
                      <a:gd name="connsiteY29" fmla="*/ 1375325 h 1748555"/>
                      <a:gd name="connsiteX30" fmla="*/ 243279 w 1764435"/>
                      <a:gd name="connsiteY30" fmla="*/ 1289839 h 1748555"/>
                      <a:gd name="connsiteX31" fmla="*/ 240729 w 1764435"/>
                      <a:gd name="connsiteY31" fmla="*/ 1286259 h 1748555"/>
                      <a:gd name="connsiteX32" fmla="*/ 157582 w 1764435"/>
                      <a:gd name="connsiteY32" fmla="*/ 1109045 h 1748555"/>
                      <a:gd name="connsiteX33" fmla="*/ 136311 w 1764435"/>
                      <a:gd name="connsiteY33" fmla="*/ 1024161 h 1748555"/>
                      <a:gd name="connsiteX34" fmla="*/ 0 w 1764435"/>
                      <a:gd name="connsiteY34" fmla="*/ 1017916 h 1748555"/>
                      <a:gd name="connsiteX35" fmla="*/ 13805 w 1764435"/>
                      <a:gd name="connsiteY35" fmla="*/ 716607 h 1748555"/>
                      <a:gd name="connsiteX36" fmla="*/ 137591 w 1764435"/>
                      <a:gd name="connsiteY36" fmla="*/ 722279 h 1748555"/>
                      <a:gd name="connsiteX37" fmla="*/ 160456 w 1764435"/>
                      <a:gd name="connsiteY37" fmla="*/ 635514 h 1748555"/>
                      <a:gd name="connsiteX38" fmla="*/ 197010 w 1764435"/>
                      <a:gd name="connsiteY38" fmla="*/ 545377 h 1748555"/>
                      <a:gd name="connsiteX39" fmla="*/ 255898 w 1764435"/>
                      <a:gd name="connsiteY39" fmla="*/ 446398 h 1748555"/>
                      <a:gd name="connsiteX40" fmla="*/ 155077 w 1764435"/>
                      <a:gd name="connsiteY40" fmla="*/ 342479 h 1748555"/>
                      <a:gd name="connsiteX41" fmla="*/ 371560 w 1764435"/>
                      <a:gd name="connsiteY41" fmla="*/ 132449 h 1748555"/>
                      <a:gd name="connsiteX42" fmla="*/ 471585 w 1764435"/>
                      <a:gd name="connsiteY42" fmla="*/ 235548 h 1748555"/>
                      <a:gd name="connsiteX43" fmla="*/ 473859 w 1764435"/>
                      <a:gd name="connsiteY43" fmla="*/ 233929 h 1748555"/>
                      <a:gd name="connsiteX44" fmla="*/ 607436 w 1764435"/>
                      <a:gd name="connsiteY44" fmla="*/ 166197 h 1748555"/>
                      <a:gd name="connsiteX45" fmla="*/ 738328 w 1764435"/>
                      <a:gd name="connsiteY45" fmla="*/ 129551 h 1748555"/>
                      <a:gd name="connsiteX46" fmla="*/ 738328 w 1764435"/>
                      <a:gd name="connsiteY46" fmla="*/ 0 h 1748555"/>
                      <a:gd name="connsiteX47" fmla="*/ 1039953 w 1764435"/>
                      <a:gd name="connsiteY47" fmla="*/ 0 h 1748555"/>
                      <a:gd name="connsiteX48" fmla="*/ 1039953 w 1764435"/>
                      <a:gd name="connsiteY48" fmla="*/ 130857 h 1748555"/>
                      <a:gd name="connsiteX49" fmla="*/ 1040298 w 1764435"/>
                      <a:gd name="connsiteY49" fmla="*/ 130895 h 1748555"/>
                      <a:gd name="connsiteX50" fmla="*/ 1312320 w 1764435"/>
                      <a:gd name="connsiteY50" fmla="*/ 246617 h 1748555"/>
                      <a:gd name="connsiteX51" fmla="*/ 1315821 w 1764435"/>
                      <a:gd name="connsiteY51" fmla="*/ 249273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586066 w 1764435"/>
                      <a:gd name="connsiteY24" fmla="*/ 1578443 h 1748555"/>
                      <a:gd name="connsiteX25" fmla="*/ 454599 w 1764435"/>
                      <a:gd name="connsiteY25" fmla="*/ 1506700 h 1748555"/>
                      <a:gd name="connsiteX26" fmla="*/ 453656 w 1764435"/>
                      <a:gd name="connsiteY26" fmla="*/ 1505985 h 1748555"/>
                      <a:gd name="connsiteX27" fmla="*/ 365195 w 1764435"/>
                      <a:gd name="connsiteY27" fmla="*/ 1591809 h 1748555"/>
                      <a:gd name="connsiteX28" fmla="*/ 155165 w 1764435"/>
                      <a:gd name="connsiteY28" fmla="*/ 1375325 h 1748555"/>
                      <a:gd name="connsiteX29" fmla="*/ 243279 w 1764435"/>
                      <a:gd name="connsiteY29" fmla="*/ 1289839 h 1748555"/>
                      <a:gd name="connsiteX30" fmla="*/ 240729 w 1764435"/>
                      <a:gd name="connsiteY30" fmla="*/ 1286259 h 1748555"/>
                      <a:gd name="connsiteX31" fmla="*/ 157582 w 1764435"/>
                      <a:gd name="connsiteY31" fmla="*/ 1109045 h 1748555"/>
                      <a:gd name="connsiteX32" fmla="*/ 136311 w 1764435"/>
                      <a:gd name="connsiteY32" fmla="*/ 1024161 h 1748555"/>
                      <a:gd name="connsiteX33" fmla="*/ 0 w 1764435"/>
                      <a:gd name="connsiteY33" fmla="*/ 1017916 h 1748555"/>
                      <a:gd name="connsiteX34" fmla="*/ 13805 w 1764435"/>
                      <a:gd name="connsiteY34" fmla="*/ 716607 h 1748555"/>
                      <a:gd name="connsiteX35" fmla="*/ 137591 w 1764435"/>
                      <a:gd name="connsiteY35" fmla="*/ 722279 h 1748555"/>
                      <a:gd name="connsiteX36" fmla="*/ 160456 w 1764435"/>
                      <a:gd name="connsiteY36" fmla="*/ 635514 h 1748555"/>
                      <a:gd name="connsiteX37" fmla="*/ 197010 w 1764435"/>
                      <a:gd name="connsiteY37" fmla="*/ 545377 h 1748555"/>
                      <a:gd name="connsiteX38" fmla="*/ 255898 w 1764435"/>
                      <a:gd name="connsiteY38" fmla="*/ 446398 h 1748555"/>
                      <a:gd name="connsiteX39" fmla="*/ 155077 w 1764435"/>
                      <a:gd name="connsiteY39" fmla="*/ 342479 h 1748555"/>
                      <a:gd name="connsiteX40" fmla="*/ 371560 w 1764435"/>
                      <a:gd name="connsiteY40" fmla="*/ 132449 h 1748555"/>
                      <a:gd name="connsiteX41" fmla="*/ 471585 w 1764435"/>
                      <a:gd name="connsiteY41" fmla="*/ 235548 h 1748555"/>
                      <a:gd name="connsiteX42" fmla="*/ 473859 w 1764435"/>
                      <a:gd name="connsiteY42" fmla="*/ 233929 h 1748555"/>
                      <a:gd name="connsiteX43" fmla="*/ 607436 w 1764435"/>
                      <a:gd name="connsiteY43" fmla="*/ 166197 h 1748555"/>
                      <a:gd name="connsiteX44" fmla="*/ 738328 w 1764435"/>
                      <a:gd name="connsiteY44" fmla="*/ 129551 h 1748555"/>
                      <a:gd name="connsiteX45" fmla="*/ 738328 w 1764435"/>
                      <a:gd name="connsiteY45" fmla="*/ 0 h 1748555"/>
                      <a:gd name="connsiteX46" fmla="*/ 1039953 w 1764435"/>
                      <a:gd name="connsiteY46" fmla="*/ 0 h 1748555"/>
                      <a:gd name="connsiteX47" fmla="*/ 1039953 w 1764435"/>
                      <a:gd name="connsiteY47" fmla="*/ 130857 h 1748555"/>
                      <a:gd name="connsiteX48" fmla="*/ 1040298 w 1764435"/>
                      <a:gd name="connsiteY48" fmla="*/ 130895 h 1748555"/>
                      <a:gd name="connsiteX49" fmla="*/ 1312320 w 1764435"/>
                      <a:gd name="connsiteY49" fmla="*/ 246617 h 1748555"/>
                      <a:gd name="connsiteX50" fmla="*/ 1315821 w 1764435"/>
                      <a:gd name="connsiteY50" fmla="*/ 249273 h 1748555"/>
                      <a:gd name="connsiteX51" fmla="*/ 1390262 w 1764435"/>
                      <a:gd name="connsiteY51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586066 w 1764435"/>
                      <a:gd name="connsiteY24" fmla="*/ 1578443 h 1748555"/>
                      <a:gd name="connsiteX25" fmla="*/ 454599 w 1764435"/>
                      <a:gd name="connsiteY25" fmla="*/ 1506700 h 1748555"/>
                      <a:gd name="connsiteX26" fmla="*/ 453656 w 1764435"/>
                      <a:gd name="connsiteY26" fmla="*/ 1505985 h 1748555"/>
                      <a:gd name="connsiteX27" fmla="*/ 365195 w 1764435"/>
                      <a:gd name="connsiteY27" fmla="*/ 1591809 h 1748555"/>
                      <a:gd name="connsiteX28" fmla="*/ 155165 w 1764435"/>
                      <a:gd name="connsiteY28" fmla="*/ 1375325 h 1748555"/>
                      <a:gd name="connsiteX29" fmla="*/ 243279 w 1764435"/>
                      <a:gd name="connsiteY29" fmla="*/ 1289839 h 1748555"/>
                      <a:gd name="connsiteX30" fmla="*/ 240729 w 1764435"/>
                      <a:gd name="connsiteY30" fmla="*/ 1286259 h 1748555"/>
                      <a:gd name="connsiteX31" fmla="*/ 157582 w 1764435"/>
                      <a:gd name="connsiteY31" fmla="*/ 1109045 h 1748555"/>
                      <a:gd name="connsiteX32" fmla="*/ 136311 w 1764435"/>
                      <a:gd name="connsiteY32" fmla="*/ 1024161 h 1748555"/>
                      <a:gd name="connsiteX33" fmla="*/ 0 w 1764435"/>
                      <a:gd name="connsiteY33" fmla="*/ 1017916 h 1748555"/>
                      <a:gd name="connsiteX34" fmla="*/ 13805 w 1764435"/>
                      <a:gd name="connsiteY34" fmla="*/ 716607 h 1748555"/>
                      <a:gd name="connsiteX35" fmla="*/ 137591 w 1764435"/>
                      <a:gd name="connsiteY35" fmla="*/ 722279 h 1748555"/>
                      <a:gd name="connsiteX36" fmla="*/ 160456 w 1764435"/>
                      <a:gd name="connsiteY36" fmla="*/ 635514 h 1748555"/>
                      <a:gd name="connsiteX37" fmla="*/ 197010 w 1764435"/>
                      <a:gd name="connsiteY37" fmla="*/ 545377 h 1748555"/>
                      <a:gd name="connsiteX38" fmla="*/ 255898 w 1764435"/>
                      <a:gd name="connsiteY38" fmla="*/ 446398 h 1748555"/>
                      <a:gd name="connsiteX39" fmla="*/ 155077 w 1764435"/>
                      <a:gd name="connsiteY39" fmla="*/ 342479 h 1748555"/>
                      <a:gd name="connsiteX40" fmla="*/ 371560 w 1764435"/>
                      <a:gd name="connsiteY40" fmla="*/ 132449 h 1748555"/>
                      <a:gd name="connsiteX41" fmla="*/ 471585 w 1764435"/>
                      <a:gd name="connsiteY41" fmla="*/ 235548 h 1748555"/>
                      <a:gd name="connsiteX42" fmla="*/ 473859 w 1764435"/>
                      <a:gd name="connsiteY42" fmla="*/ 233929 h 1748555"/>
                      <a:gd name="connsiteX43" fmla="*/ 607436 w 1764435"/>
                      <a:gd name="connsiteY43" fmla="*/ 166197 h 1748555"/>
                      <a:gd name="connsiteX44" fmla="*/ 738328 w 1764435"/>
                      <a:gd name="connsiteY44" fmla="*/ 129551 h 1748555"/>
                      <a:gd name="connsiteX45" fmla="*/ 738328 w 1764435"/>
                      <a:gd name="connsiteY45" fmla="*/ 0 h 1748555"/>
                      <a:gd name="connsiteX46" fmla="*/ 1039953 w 1764435"/>
                      <a:gd name="connsiteY46" fmla="*/ 0 h 1748555"/>
                      <a:gd name="connsiteX47" fmla="*/ 1039953 w 1764435"/>
                      <a:gd name="connsiteY47" fmla="*/ 130857 h 1748555"/>
                      <a:gd name="connsiteX48" fmla="*/ 1040298 w 1764435"/>
                      <a:gd name="connsiteY48" fmla="*/ 130895 h 1748555"/>
                      <a:gd name="connsiteX49" fmla="*/ 1312320 w 1764435"/>
                      <a:gd name="connsiteY49" fmla="*/ 246617 h 1748555"/>
                      <a:gd name="connsiteX50" fmla="*/ 1315821 w 1764435"/>
                      <a:gd name="connsiteY50" fmla="*/ 249273 h 1748555"/>
                      <a:gd name="connsiteX51" fmla="*/ 1390262 w 1764435"/>
                      <a:gd name="connsiteY51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586066 w 1764435"/>
                      <a:gd name="connsiteY24" fmla="*/ 1578443 h 1748555"/>
                      <a:gd name="connsiteX25" fmla="*/ 454599 w 1764435"/>
                      <a:gd name="connsiteY25" fmla="*/ 1506700 h 1748555"/>
                      <a:gd name="connsiteX26" fmla="*/ 453656 w 1764435"/>
                      <a:gd name="connsiteY26" fmla="*/ 1505985 h 1748555"/>
                      <a:gd name="connsiteX27" fmla="*/ 365195 w 1764435"/>
                      <a:gd name="connsiteY27" fmla="*/ 1591809 h 1748555"/>
                      <a:gd name="connsiteX28" fmla="*/ 155165 w 1764435"/>
                      <a:gd name="connsiteY28" fmla="*/ 1375325 h 1748555"/>
                      <a:gd name="connsiteX29" fmla="*/ 243279 w 1764435"/>
                      <a:gd name="connsiteY29" fmla="*/ 1289839 h 1748555"/>
                      <a:gd name="connsiteX30" fmla="*/ 240729 w 1764435"/>
                      <a:gd name="connsiteY30" fmla="*/ 1286259 h 1748555"/>
                      <a:gd name="connsiteX31" fmla="*/ 157582 w 1764435"/>
                      <a:gd name="connsiteY31" fmla="*/ 1109045 h 1748555"/>
                      <a:gd name="connsiteX32" fmla="*/ 136311 w 1764435"/>
                      <a:gd name="connsiteY32" fmla="*/ 1024161 h 1748555"/>
                      <a:gd name="connsiteX33" fmla="*/ 0 w 1764435"/>
                      <a:gd name="connsiteY33" fmla="*/ 1017916 h 1748555"/>
                      <a:gd name="connsiteX34" fmla="*/ 13805 w 1764435"/>
                      <a:gd name="connsiteY34" fmla="*/ 716607 h 1748555"/>
                      <a:gd name="connsiteX35" fmla="*/ 137591 w 1764435"/>
                      <a:gd name="connsiteY35" fmla="*/ 722279 h 1748555"/>
                      <a:gd name="connsiteX36" fmla="*/ 160456 w 1764435"/>
                      <a:gd name="connsiteY36" fmla="*/ 635514 h 1748555"/>
                      <a:gd name="connsiteX37" fmla="*/ 197010 w 1764435"/>
                      <a:gd name="connsiteY37" fmla="*/ 545377 h 1748555"/>
                      <a:gd name="connsiteX38" fmla="*/ 255898 w 1764435"/>
                      <a:gd name="connsiteY38" fmla="*/ 446398 h 1748555"/>
                      <a:gd name="connsiteX39" fmla="*/ 155077 w 1764435"/>
                      <a:gd name="connsiteY39" fmla="*/ 342479 h 1748555"/>
                      <a:gd name="connsiteX40" fmla="*/ 371560 w 1764435"/>
                      <a:gd name="connsiteY40" fmla="*/ 132449 h 1748555"/>
                      <a:gd name="connsiteX41" fmla="*/ 471585 w 1764435"/>
                      <a:gd name="connsiteY41" fmla="*/ 235548 h 1748555"/>
                      <a:gd name="connsiteX42" fmla="*/ 473859 w 1764435"/>
                      <a:gd name="connsiteY42" fmla="*/ 233929 h 1748555"/>
                      <a:gd name="connsiteX43" fmla="*/ 607436 w 1764435"/>
                      <a:gd name="connsiteY43" fmla="*/ 166197 h 1748555"/>
                      <a:gd name="connsiteX44" fmla="*/ 738328 w 1764435"/>
                      <a:gd name="connsiteY44" fmla="*/ 129551 h 1748555"/>
                      <a:gd name="connsiteX45" fmla="*/ 738328 w 1764435"/>
                      <a:gd name="connsiteY45" fmla="*/ 0 h 1748555"/>
                      <a:gd name="connsiteX46" fmla="*/ 1039953 w 1764435"/>
                      <a:gd name="connsiteY46" fmla="*/ 0 h 1748555"/>
                      <a:gd name="connsiteX47" fmla="*/ 1039953 w 1764435"/>
                      <a:gd name="connsiteY47" fmla="*/ 130857 h 1748555"/>
                      <a:gd name="connsiteX48" fmla="*/ 1040298 w 1764435"/>
                      <a:gd name="connsiteY48" fmla="*/ 130895 h 1748555"/>
                      <a:gd name="connsiteX49" fmla="*/ 1312320 w 1764435"/>
                      <a:gd name="connsiteY49" fmla="*/ 246617 h 1748555"/>
                      <a:gd name="connsiteX50" fmla="*/ 1315821 w 1764435"/>
                      <a:gd name="connsiteY50" fmla="*/ 249273 h 1748555"/>
                      <a:gd name="connsiteX51" fmla="*/ 1390262 w 1764435"/>
                      <a:gd name="connsiteY51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586066 w 1764435"/>
                      <a:gd name="connsiteY24" fmla="*/ 1578443 h 1748555"/>
                      <a:gd name="connsiteX25" fmla="*/ 454599 w 1764435"/>
                      <a:gd name="connsiteY25" fmla="*/ 1506700 h 1748555"/>
                      <a:gd name="connsiteX26" fmla="*/ 453656 w 1764435"/>
                      <a:gd name="connsiteY26" fmla="*/ 1505985 h 1748555"/>
                      <a:gd name="connsiteX27" fmla="*/ 365195 w 1764435"/>
                      <a:gd name="connsiteY27" fmla="*/ 1591809 h 1748555"/>
                      <a:gd name="connsiteX28" fmla="*/ 155165 w 1764435"/>
                      <a:gd name="connsiteY28" fmla="*/ 1375325 h 1748555"/>
                      <a:gd name="connsiteX29" fmla="*/ 243279 w 1764435"/>
                      <a:gd name="connsiteY29" fmla="*/ 1289839 h 1748555"/>
                      <a:gd name="connsiteX30" fmla="*/ 240729 w 1764435"/>
                      <a:gd name="connsiteY30" fmla="*/ 1286259 h 1748555"/>
                      <a:gd name="connsiteX31" fmla="*/ 157582 w 1764435"/>
                      <a:gd name="connsiteY31" fmla="*/ 1109045 h 1748555"/>
                      <a:gd name="connsiteX32" fmla="*/ 136311 w 1764435"/>
                      <a:gd name="connsiteY32" fmla="*/ 1024161 h 1748555"/>
                      <a:gd name="connsiteX33" fmla="*/ 0 w 1764435"/>
                      <a:gd name="connsiteY33" fmla="*/ 1017916 h 1748555"/>
                      <a:gd name="connsiteX34" fmla="*/ 13805 w 1764435"/>
                      <a:gd name="connsiteY34" fmla="*/ 716607 h 1748555"/>
                      <a:gd name="connsiteX35" fmla="*/ 137591 w 1764435"/>
                      <a:gd name="connsiteY35" fmla="*/ 722279 h 1748555"/>
                      <a:gd name="connsiteX36" fmla="*/ 160456 w 1764435"/>
                      <a:gd name="connsiteY36" fmla="*/ 635514 h 1748555"/>
                      <a:gd name="connsiteX37" fmla="*/ 197010 w 1764435"/>
                      <a:gd name="connsiteY37" fmla="*/ 545377 h 1748555"/>
                      <a:gd name="connsiteX38" fmla="*/ 255898 w 1764435"/>
                      <a:gd name="connsiteY38" fmla="*/ 446398 h 1748555"/>
                      <a:gd name="connsiteX39" fmla="*/ 155077 w 1764435"/>
                      <a:gd name="connsiteY39" fmla="*/ 342479 h 1748555"/>
                      <a:gd name="connsiteX40" fmla="*/ 371560 w 1764435"/>
                      <a:gd name="connsiteY40" fmla="*/ 132449 h 1748555"/>
                      <a:gd name="connsiteX41" fmla="*/ 471585 w 1764435"/>
                      <a:gd name="connsiteY41" fmla="*/ 235548 h 1748555"/>
                      <a:gd name="connsiteX42" fmla="*/ 473859 w 1764435"/>
                      <a:gd name="connsiteY42" fmla="*/ 233929 h 1748555"/>
                      <a:gd name="connsiteX43" fmla="*/ 607436 w 1764435"/>
                      <a:gd name="connsiteY43" fmla="*/ 166197 h 1748555"/>
                      <a:gd name="connsiteX44" fmla="*/ 738328 w 1764435"/>
                      <a:gd name="connsiteY44" fmla="*/ 129551 h 1748555"/>
                      <a:gd name="connsiteX45" fmla="*/ 738328 w 1764435"/>
                      <a:gd name="connsiteY45" fmla="*/ 0 h 1748555"/>
                      <a:gd name="connsiteX46" fmla="*/ 1039953 w 1764435"/>
                      <a:gd name="connsiteY46" fmla="*/ 0 h 1748555"/>
                      <a:gd name="connsiteX47" fmla="*/ 1039953 w 1764435"/>
                      <a:gd name="connsiteY47" fmla="*/ 130857 h 1748555"/>
                      <a:gd name="connsiteX48" fmla="*/ 1040298 w 1764435"/>
                      <a:gd name="connsiteY48" fmla="*/ 130895 h 1748555"/>
                      <a:gd name="connsiteX49" fmla="*/ 1312320 w 1764435"/>
                      <a:gd name="connsiteY49" fmla="*/ 246617 h 1748555"/>
                      <a:gd name="connsiteX50" fmla="*/ 1315821 w 1764435"/>
                      <a:gd name="connsiteY50" fmla="*/ 249273 h 1748555"/>
                      <a:gd name="connsiteX51" fmla="*/ 1390262 w 1764435"/>
                      <a:gd name="connsiteY51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453656 w 1764435"/>
                      <a:gd name="connsiteY25" fmla="*/ 1505985 h 1748555"/>
                      <a:gd name="connsiteX26" fmla="*/ 365195 w 1764435"/>
                      <a:gd name="connsiteY26" fmla="*/ 1591809 h 1748555"/>
                      <a:gd name="connsiteX27" fmla="*/ 155165 w 1764435"/>
                      <a:gd name="connsiteY27" fmla="*/ 1375325 h 1748555"/>
                      <a:gd name="connsiteX28" fmla="*/ 243279 w 1764435"/>
                      <a:gd name="connsiteY28" fmla="*/ 1289839 h 1748555"/>
                      <a:gd name="connsiteX29" fmla="*/ 240729 w 1764435"/>
                      <a:gd name="connsiteY29" fmla="*/ 1286259 h 1748555"/>
                      <a:gd name="connsiteX30" fmla="*/ 157582 w 1764435"/>
                      <a:gd name="connsiteY30" fmla="*/ 1109045 h 1748555"/>
                      <a:gd name="connsiteX31" fmla="*/ 136311 w 1764435"/>
                      <a:gd name="connsiteY31" fmla="*/ 1024161 h 1748555"/>
                      <a:gd name="connsiteX32" fmla="*/ 0 w 1764435"/>
                      <a:gd name="connsiteY32" fmla="*/ 1017916 h 1748555"/>
                      <a:gd name="connsiteX33" fmla="*/ 13805 w 1764435"/>
                      <a:gd name="connsiteY33" fmla="*/ 716607 h 1748555"/>
                      <a:gd name="connsiteX34" fmla="*/ 137591 w 1764435"/>
                      <a:gd name="connsiteY34" fmla="*/ 722279 h 1748555"/>
                      <a:gd name="connsiteX35" fmla="*/ 160456 w 1764435"/>
                      <a:gd name="connsiteY35" fmla="*/ 635514 h 1748555"/>
                      <a:gd name="connsiteX36" fmla="*/ 197010 w 1764435"/>
                      <a:gd name="connsiteY36" fmla="*/ 545377 h 1748555"/>
                      <a:gd name="connsiteX37" fmla="*/ 255898 w 1764435"/>
                      <a:gd name="connsiteY37" fmla="*/ 446398 h 1748555"/>
                      <a:gd name="connsiteX38" fmla="*/ 155077 w 1764435"/>
                      <a:gd name="connsiteY38" fmla="*/ 342479 h 1748555"/>
                      <a:gd name="connsiteX39" fmla="*/ 371560 w 1764435"/>
                      <a:gd name="connsiteY39" fmla="*/ 132449 h 1748555"/>
                      <a:gd name="connsiteX40" fmla="*/ 471585 w 1764435"/>
                      <a:gd name="connsiteY40" fmla="*/ 235548 h 1748555"/>
                      <a:gd name="connsiteX41" fmla="*/ 473859 w 1764435"/>
                      <a:gd name="connsiteY41" fmla="*/ 233929 h 1748555"/>
                      <a:gd name="connsiteX42" fmla="*/ 607436 w 1764435"/>
                      <a:gd name="connsiteY42" fmla="*/ 166197 h 1748555"/>
                      <a:gd name="connsiteX43" fmla="*/ 738328 w 1764435"/>
                      <a:gd name="connsiteY43" fmla="*/ 129551 h 1748555"/>
                      <a:gd name="connsiteX44" fmla="*/ 738328 w 1764435"/>
                      <a:gd name="connsiteY44" fmla="*/ 0 h 1748555"/>
                      <a:gd name="connsiteX45" fmla="*/ 1039953 w 1764435"/>
                      <a:gd name="connsiteY45" fmla="*/ 0 h 1748555"/>
                      <a:gd name="connsiteX46" fmla="*/ 1039953 w 1764435"/>
                      <a:gd name="connsiteY46" fmla="*/ 130857 h 1748555"/>
                      <a:gd name="connsiteX47" fmla="*/ 1040298 w 1764435"/>
                      <a:gd name="connsiteY47" fmla="*/ 130895 h 1748555"/>
                      <a:gd name="connsiteX48" fmla="*/ 1312320 w 1764435"/>
                      <a:gd name="connsiteY48" fmla="*/ 246617 h 1748555"/>
                      <a:gd name="connsiteX49" fmla="*/ 1315821 w 1764435"/>
                      <a:gd name="connsiteY49" fmla="*/ 249273 h 1748555"/>
                      <a:gd name="connsiteX50" fmla="*/ 1390262 w 1764435"/>
                      <a:gd name="connsiteY50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453656 w 1764435"/>
                      <a:gd name="connsiteY25" fmla="*/ 1505985 h 1748555"/>
                      <a:gd name="connsiteX26" fmla="*/ 365195 w 1764435"/>
                      <a:gd name="connsiteY26" fmla="*/ 1591809 h 1748555"/>
                      <a:gd name="connsiteX27" fmla="*/ 155165 w 1764435"/>
                      <a:gd name="connsiteY27" fmla="*/ 1375325 h 1748555"/>
                      <a:gd name="connsiteX28" fmla="*/ 243279 w 1764435"/>
                      <a:gd name="connsiteY28" fmla="*/ 1289839 h 1748555"/>
                      <a:gd name="connsiteX29" fmla="*/ 240729 w 1764435"/>
                      <a:gd name="connsiteY29" fmla="*/ 1286259 h 1748555"/>
                      <a:gd name="connsiteX30" fmla="*/ 157582 w 1764435"/>
                      <a:gd name="connsiteY30" fmla="*/ 1109045 h 1748555"/>
                      <a:gd name="connsiteX31" fmla="*/ 136311 w 1764435"/>
                      <a:gd name="connsiteY31" fmla="*/ 1024161 h 1748555"/>
                      <a:gd name="connsiteX32" fmla="*/ 0 w 1764435"/>
                      <a:gd name="connsiteY32" fmla="*/ 1017916 h 1748555"/>
                      <a:gd name="connsiteX33" fmla="*/ 13805 w 1764435"/>
                      <a:gd name="connsiteY33" fmla="*/ 716607 h 1748555"/>
                      <a:gd name="connsiteX34" fmla="*/ 137591 w 1764435"/>
                      <a:gd name="connsiteY34" fmla="*/ 722279 h 1748555"/>
                      <a:gd name="connsiteX35" fmla="*/ 160456 w 1764435"/>
                      <a:gd name="connsiteY35" fmla="*/ 635514 h 1748555"/>
                      <a:gd name="connsiteX36" fmla="*/ 197010 w 1764435"/>
                      <a:gd name="connsiteY36" fmla="*/ 545377 h 1748555"/>
                      <a:gd name="connsiteX37" fmla="*/ 255898 w 1764435"/>
                      <a:gd name="connsiteY37" fmla="*/ 446398 h 1748555"/>
                      <a:gd name="connsiteX38" fmla="*/ 155077 w 1764435"/>
                      <a:gd name="connsiteY38" fmla="*/ 342479 h 1748555"/>
                      <a:gd name="connsiteX39" fmla="*/ 371560 w 1764435"/>
                      <a:gd name="connsiteY39" fmla="*/ 132449 h 1748555"/>
                      <a:gd name="connsiteX40" fmla="*/ 471585 w 1764435"/>
                      <a:gd name="connsiteY40" fmla="*/ 235548 h 1748555"/>
                      <a:gd name="connsiteX41" fmla="*/ 473859 w 1764435"/>
                      <a:gd name="connsiteY41" fmla="*/ 233929 h 1748555"/>
                      <a:gd name="connsiteX42" fmla="*/ 607436 w 1764435"/>
                      <a:gd name="connsiteY42" fmla="*/ 166197 h 1748555"/>
                      <a:gd name="connsiteX43" fmla="*/ 738328 w 1764435"/>
                      <a:gd name="connsiteY43" fmla="*/ 129551 h 1748555"/>
                      <a:gd name="connsiteX44" fmla="*/ 738328 w 1764435"/>
                      <a:gd name="connsiteY44" fmla="*/ 0 h 1748555"/>
                      <a:gd name="connsiteX45" fmla="*/ 1039953 w 1764435"/>
                      <a:gd name="connsiteY45" fmla="*/ 0 h 1748555"/>
                      <a:gd name="connsiteX46" fmla="*/ 1039953 w 1764435"/>
                      <a:gd name="connsiteY46" fmla="*/ 130857 h 1748555"/>
                      <a:gd name="connsiteX47" fmla="*/ 1040298 w 1764435"/>
                      <a:gd name="connsiteY47" fmla="*/ 130895 h 1748555"/>
                      <a:gd name="connsiteX48" fmla="*/ 1312320 w 1764435"/>
                      <a:gd name="connsiteY48" fmla="*/ 246617 h 1748555"/>
                      <a:gd name="connsiteX49" fmla="*/ 1315821 w 1764435"/>
                      <a:gd name="connsiteY49" fmla="*/ 249273 h 1748555"/>
                      <a:gd name="connsiteX50" fmla="*/ 1390262 w 1764435"/>
                      <a:gd name="connsiteY50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240729 w 1764435"/>
                      <a:gd name="connsiteY28" fmla="*/ 1286259 h 1748555"/>
                      <a:gd name="connsiteX29" fmla="*/ 157582 w 1764435"/>
                      <a:gd name="connsiteY29" fmla="*/ 1109045 h 1748555"/>
                      <a:gd name="connsiteX30" fmla="*/ 136311 w 1764435"/>
                      <a:gd name="connsiteY30" fmla="*/ 1024161 h 1748555"/>
                      <a:gd name="connsiteX31" fmla="*/ 0 w 1764435"/>
                      <a:gd name="connsiteY31" fmla="*/ 1017916 h 1748555"/>
                      <a:gd name="connsiteX32" fmla="*/ 13805 w 1764435"/>
                      <a:gd name="connsiteY32" fmla="*/ 716607 h 1748555"/>
                      <a:gd name="connsiteX33" fmla="*/ 137591 w 1764435"/>
                      <a:gd name="connsiteY33" fmla="*/ 722279 h 1748555"/>
                      <a:gd name="connsiteX34" fmla="*/ 160456 w 1764435"/>
                      <a:gd name="connsiteY34" fmla="*/ 635514 h 1748555"/>
                      <a:gd name="connsiteX35" fmla="*/ 197010 w 1764435"/>
                      <a:gd name="connsiteY35" fmla="*/ 545377 h 1748555"/>
                      <a:gd name="connsiteX36" fmla="*/ 255898 w 1764435"/>
                      <a:gd name="connsiteY36" fmla="*/ 446398 h 1748555"/>
                      <a:gd name="connsiteX37" fmla="*/ 155077 w 1764435"/>
                      <a:gd name="connsiteY37" fmla="*/ 342479 h 1748555"/>
                      <a:gd name="connsiteX38" fmla="*/ 371560 w 1764435"/>
                      <a:gd name="connsiteY38" fmla="*/ 132449 h 1748555"/>
                      <a:gd name="connsiteX39" fmla="*/ 471585 w 1764435"/>
                      <a:gd name="connsiteY39" fmla="*/ 235548 h 1748555"/>
                      <a:gd name="connsiteX40" fmla="*/ 473859 w 1764435"/>
                      <a:gd name="connsiteY40" fmla="*/ 233929 h 1748555"/>
                      <a:gd name="connsiteX41" fmla="*/ 607436 w 1764435"/>
                      <a:gd name="connsiteY41" fmla="*/ 166197 h 1748555"/>
                      <a:gd name="connsiteX42" fmla="*/ 738328 w 1764435"/>
                      <a:gd name="connsiteY42" fmla="*/ 129551 h 1748555"/>
                      <a:gd name="connsiteX43" fmla="*/ 738328 w 1764435"/>
                      <a:gd name="connsiteY43" fmla="*/ 0 h 1748555"/>
                      <a:gd name="connsiteX44" fmla="*/ 1039953 w 1764435"/>
                      <a:gd name="connsiteY44" fmla="*/ 0 h 1748555"/>
                      <a:gd name="connsiteX45" fmla="*/ 1039953 w 1764435"/>
                      <a:gd name="connsiteY45" fmla="*/ 130857 h 1748555"/>
                      <a:gd name="connsiteX46" fmla="*/ 1040298 w 1764435"/>
                      <a:gd name="connsiteY46" fmla="*/ 130895 h 1748555"/>
                      <a:gd name="connsiteX47" fmla="*/ 1312320 w 1764435"/>
                      <a:gd name="connsiteY47" fmla="*/ 246617 h 1748555"/>
                      <a:gd name="connsiteX48" fmla="*/ 1315821 w 1764435"/>
                      <a:gd name="connsiteY48" fmla="*/ 249273 h 1748555"/>
                      <a:gd name="connsiteX49" fmla="*/ 1390262 w 1764435"/>
                      <a:gd name="connsiteY49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240729 w 1764435"/>
                      <a:gd name="connsiteY28" fmla="*/ 1286259 h 1748555"/>
                      <a:gd name="connsiteX29" fmla="*/ 157582 w 1764435"/>
                      <a:gd name="connsiteY29" fmla="*/ 1109045 h 1748555"/>
                      <a:gd name="connsiteX30" fmla="*/ 136311 w 1764435"/>
                      <a:gd name="connsiteY30" fmla="*/ 1024161 h 1748555"/>
                      <a:gd name="connsiteX31" fmla="*/ 0 w 1764435"/>
                      <a:gd name="connsiteY31" fmla="*/ 1017916 h 1748555"/>
                      <a:gd name="connsiteX32" fmla="*/ 13805 w 1764435"/>
                      <a:gd name="connsiteY32" fmla="*/ 716607 h 1748555"/>
                      <a:gd name="connsiteX33" fmla="*/ 137591 w 1764435"/>
                      <a:gd name="connsiteY33" fmla="*/ 722279 h 1748555"/>
                      <a:gd name="connsiteX34" fmla="*/ 160456 w 1764435"/>
                      <a:gd name="connsiteY34" fmla="*/ 635514 h 1748555"/>
                      <a:gd name="connsiteX35" fmla="*/ 197010 w 1764435"/>
                      <a:gd name="connsiteY35" fmla="*/ 545377 h 1748555"/>
                      <a:gd name="connsiteX36" fmla="*/ 255898 w 1764435"/>
                      <a:gd name="connsiteY36" fmla="*/ 446398 h 1748555"/>
                      <a:gd name="connsiteX37" fmla="*/ 155077 w 1764435"/>
                      <a:gd name="connsiteY37" fmla="*/ 342479 h 1748555"/>
                      <a:gd name="connsiteX38" fmla="*/ 371560 w 1764435"/>
                      <a:gd name="connsiteY38" fmla="*/ 132449 h 1748555"/>
                      <a:gd name="connsiteX39" fmla="*/ 471585 w 1764435"/>
                      <a:gd name="connsiteY39" fmla="*/ 235548 h 1748555"/>
                      <a:gd name="connsiteX40" fmla="*/ 473859 w 1764435"/>
                      <a:gd name="connsiteY40" fmla="*/ 233929 h 1748555"/>
                      <a:gd name="connsiteX41" fmla="*/ 607436 w 1764435"/>
                      <a:gd name="connsiteY41" fmla="*/ 166197 h 1748555"/>
                      <a:gd name="connsiteX42" fmla="*/ 738328 w 1764435"/>
                      <a:gd name="connsiteY42" fmla="*/ 129551 h 1748555"/>
                      <a:gd name="connsiteX43" fmla="*/ 738328 w 1764435"/>
                      <a:gd name="connsiteY43" fmla="*/ 0 h 1748555"/>
                      <a:gd name="connsiteX44" fmla="*/ 1039953 w 1764435"/>
                      <a:gd name="connsiteY44" fmla="*/ 0 h 1748555"/>
                      <a:gd name="connsiteX45" fmla="*/ 1039953 w 1764435"/>
                      <a:gd name="connsiteY45" fmla="*/ 130857 h 1748555"/>
                      <a:gd name="connsiteX46" fmla="*/ 1040298 w 1764435"/>
                      <a:gd name="connsiteY46" fmla="*/ 130895 h 1748555"/>
                      <a:gd name="connsiteX47" fmla="*/ 1312320 w 1764435"/>
                      <a:gd name="connsiteY47" fmla="*/ 246617 h 1748555"/>
                      <a:gd name="connsiteX48" fmla="*/ 1315821 w 1764435"/>
                      <a:gd name="connsiteY48" fmla="*/ 249273 h 1748555"/>
                      <a:gd name="connsiteX49" fmla="*/ 1390262 w 1764435"/>
                      <a:gd name="connsiteY49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240729 w 1764435"/>
                      <a:gd name="connsiteY28" fmla="*/ 1286259 h 1748555"/>
                      <a:gd name="connsiteX29" fmla="*/ 157582 w 1764435"/>
                      <a:gd name="connsiteY29" fmla="*/ 1109045 h 1748555"/>
                      <a:gd name="connsiteX30" fmla="*/ 136311 w 1764435"/>
                      <a:gd name="connsiteY30" fmla="*/ 1024161 h 1748555"/>
                      <a:gd name="connsiteX31" fmla="*/ 0 w 1764435"/>
                      <a:gd name="connsiteY31" fmla="*/ 1017916 h 1748555"/>
                      <a:gd name="connsiteX32" fmla="*/ 13805 w 1764435"/>
                      <a:gd name="connsiteY32" fmla="*/ 716607 h 1748555"/>
                      <a:gd name="connsiteX33" fmla="*/ 137591 w 1764435"/>
                      <a:gd name="connsiteY33" fmla="*/ 722279 h 1748555"/>
                      <a:gd name="connsiteX34" fmla="*/ 160456 w 1764435"/>
                      <a:gd name="connsiteY34" fmla="*/ 635514 h 1748555"/>
                      <a:gd name="connsiteX35" fmla="*/ 197010 w 1764435"/>
                      <a:gd name="connsiteY35" fmla="*/ 545377 h 1748555"/>
                      <a:gd name="connsiteX36" fmla="*/ 255898 w 1764435"/>
                      <a:gd name="connsiteY36" fmla="*/ 446398 h 1748555"/>
                      <a:gd name="connsiteX37" fmla="*/ 155077 w 1764435"/>
                      <a:gd name="connsiteY37" fmla="*/ 342479 h 1748555"/>
                      <a:gd name="connsiteX38" fmla="*/ 371560 w 1764435"/>
                      <a:gd name="connsiteY38" fmla="*/ 132449 h 1748555"/>
                      <a:gd name="connsiteX39" fmla="*/ 471585 w 1764435"/>
                      <a:gd name="connsiteY39" fmla="*/ 235548 h 1748555"/>
                      <a:gd name="connsiteX40" fmla="*/ 473859 w 1764435"/>
                      <a:gd name="connsiteY40" fmla="*/ 233929 h 1748555"/>
                      <a:gd name="connsiteX41" fmla="*/ 607436 w 1764435"/>
                      <a:gd name="connsiteY41" fmla="*/ 166197 h 1748555"/>
                      <a:gd name="connsiteX42" fmla="*/ 738328 w 1764435"/>
                      <a:gd name="connsiteY42" fmla="*/ 129551 h 1748555"/>
                      <a:gd name="connsiteX43" fmla="*/ 738328 w 1764435"/>
                      <a:gd name="connsiteY43" fmla="*/ 0 h 1748555"/>
                      <a:gd name="connsiteX44" fmla="*/ 1039953 w 1764435"/>
                      <a:gd name="connsiteY44" fmla="*/ 0 h 1748555"/>
                      <a:gd name="connsiteX45" fmla="*/ 1039953 w 1764435"/>
                      <a:gd name="connsiteY45" fmla="*/ 130857 h 1748555"/>
                      <a:gd name="connsiteX46" fmla="*/ 1040298 w 1764435"/>
                      <a:gd name="connsiteY46" fmla="*/ 130895 h 1748555"/>
                      <a:gd name="connsiteX47" fmla="*/ 1312320 w 1764435"/>
                      <a:gd name="connsiteY47" fmla="*/ 246617 h 1748555"/>
                      <a:gd name="connsiteX48" fmla="*/ 1315821 w 1764435"/>
                      <a:gd name="connsiteY48" fmla="*/ 249273 h 1748555"/>
                      <a:gd name="connsiteX49" fmla="*/ 1390262 w 1764435"/>
                      <a:gd name="connsiteY49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240729 w 1764435"/>
                      <a:gd name="connsiteY28" fmla="*/ 1286259 h 1748555"/>
                      <a:gd name="connsiteX29" fmla="*/ 157582 w 1764435"/>
                      <a:gd name="connsiteY29" fmla="*/ 1109045 h 1748555"/>
                      <a:gd name="connsiteX30" fmla="*/ 136311 w 1764435"/>
                      <a:gd name="connsiteY30" fmla="*/ 1024161 h 1748555"/>
                      <a:gd name="connsiteX31" fmla="*/ 0 w 1764435"/>
                      <a:gd name="connsiteY31" fmla="*/ 1017916 h 1748555"/>
                      <a:gd name="connsiteX32" fmla="*/ 13805 w 1764435"/>
                      <a:gd name="connsiteY32" fmla="*/ 716607 h 1748555"/>
                      <a:gd name="connsiteX33" fmla="*/ 137591 w 1764435"/>
                      <a:gd name="connsiteY33" fmla="*/ 722279 h 1748555"/>
                      <a:gd name="connsiteX34" fmla="*/ 160456 w 1764435"/>
                      <a:gd name="connsiteY34" fmla="*/ 635514 h 1748555"/>
                      <a:gd name="connsiteX35" fmla="*/ 197010 w 1764435"/>
                      <a:gd name="connsiteY35" fmla="*/ 545377 h 1748555"/>
                      <a:gd name="connsiteX36" fmla="*/ 255898 w 1764435"/>
                      <a:gd name="connsiteY36" fmla="*/ 446398 h 1748555"/>
                      <a:gd name="connsiteX37" fmla="*/ 155077 w 1764435"/>
                      <a:gd name="connsiteY37" fmla="*/ 342479 h 1748555"/>
                      <a:gd name="connsiteX38" fmla="*/ 371560 w 1764435"/>
                      <a:gd name="connsiteY38" fmla="*/ 132449 h 1748555"/>
                      <a:gd name="connsiteX39" fmla="*/ 471585 w 1764435"/>
                      <a:gd name="connsiteY39" fmla="*/ 235548 h 1748555"/>
                      <a:gd name="connsiteX40" fmla="*/ 473859 w 1764435"/>
                      <a:gd name="connsiteY40" fmla="*/ 233929 h 1748555"/>
                      <a:gd name="connsiteX41" fmla="*/ 607436 w 1764435"/>
                      <a:gd name="connsiteY41" fmla="*/ 166197 h 1748555"/>
                      <a:gd name="connsiteX42" fmla="*/ 738328 w 1764435"/>
                      <a:gd name="connsiteY42" fmla="*/ 129551 h 1748555"/>
                      <a:gd name="connsiteX43" fmla="*/ 738328 w 1764435"/>
                      <a:gd name="connsiteY43" fmla="*/ 0 h 1748555"/>
                      <a:gd name="connsiteX44" fmla="*/ 1039953 w 1764435"/>
                      <a:gd name="connsiteY44" fmla="*/ 0 h 1748555"/>
                      <a:gd name="connsiteX45" fmla="*/ 1039953 w 1764435"/>
                      <a:gd name="connsiteY45" fmla="*/ 130857 h 1748555"/>
                      <a:gd name="connsiteX46" fmla="*/ 1040298 w 1764435"/>
                      <a:gd name="connsiteY46" fmla="*/ 130895 h 1748555"/>
                      <a:gd name="connsiteX47" fmla="*/ 1312320 w 1764435"/>
                      <a:gd name="connsiteY47" fmla="*/ 246617 h 1748555"/>
                      <a:gd name="connsiteX48" fmla="*/ 1315821 w 1764435"/>
                      <a:gd name="connsiteY48" fmla="*/ 249273 h 1748555"/>
                      <a:gd name="connsiteX49" fmla="*/ 1390262 w 1764435"/>
                      <a:gd name="connsiteY49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240729 w 1764435"/>
                      <a:gd name="connsiteY28" fmla="*/ 1286259 h 1748555"/>
                      <a:gd name="connsiteX29" fmla="*/ 155203 w 1764435"/>
                      <a:gd name="connsiteY29" fmla="*/ 1113628 h 1748555"/>
                      <a:gd name="connsiteX30" fmla="*/ 136311 w 1764435"/>
                      <a:gd name="connsiteY30" fmla="*/ 1024161 h 1748555"/>
                      <a:gd name="connsiteX31" fmla="*/ 0 w 1764435"/>
                      <a:gd name="connsiteY31" fmla="*/ 1017916 h 1748555"/>
                      <a:gd name="connsiteX32" fmla="*/ 13805 w 1764435"/>
                      <a:gd name="connsiteY32" fmla="*/ 716607 h 1748555"/>
                      <a:gd name="connsiteX33" fmla="*/ 137591 w 1764435"/>
                      <a:gd name="connsiteY33" fmla="*/ 722279 h 1748555"/>
                      <a:gd name="connsiteX34" fmla="*/ 160456 w 1764435"/>
                      <a:gd name="connsiteY34" fmla="*/ 635514 h 1748555"/>
                      <a:gd name="connsiteX35" fmla="*/ 197010 w 1764435"/>
                      <a:gd name="connsiteY35" fmla="*/ 545377 h 1748555"/>
                      <a:gd name="connsiteX36" fmla="*/ 255898 w 1764435"/>
                      <a:gd name="connsiteY36" fmla="*/ 446398 h 1748555"/>
                      <a:gd name="connsiteX37" fmla="*/ 155077 w 1764435"/>
                      <a:gd name="connsiteY37" fmla="*/ 342479 h 1748555"/>
                      <a:gd name="connsiteX38" fmla="*/ 371560 w 1764435"/>
                      <a:gd name="connsiteY38" fmla="*/ 132449 h 1748555"/>
                      <a:gd name="connsiteX39" fmla="*/ 471585 w 1764435"/>
                      <a:gd name="connsiteY39" fmla="*/ 235548 h 1748555"/>
                      <a:gd name="connsiteX40" fmla="*/ 473859 w 1764435"/>
                      <a:gd name="connsiteY40" fmla="*/ 233929 h 1748555"/>
                      <a:gd name="connsiteX41" fmla="*/ 607436 w 1764435"/>
                      <a:gd name="connsiteY41" fmla="*/ 166197 h 1748555"/>
                      <a:gd name="connsiteX42" fmla="*/ 738328 w 1764435"/>
                      <a:gd name="connsiteY42" fmla="*/ 129551 h 1748555"/>
                      <a:gd name="connsiteX43" fmla="*/ 738328 w 1764435"/>
                      <a:gd name="connsiteY43" fmla="*/ 0 h 1748555"/>
                      <a:gd name="connsiteX44" fmla="*/ 1039953 w 1764435"/>
                      <a:gd name="connsiteY44" fmla="*/ 0 h 1748555"/>
                      <a:gd name="connsiteX45" fmla="*/ 1039953 w 1764435"/>
                      <a:gd name="connsiteY45" fmla="*/ 130857 h 1748555"/>
                      <a:gd name="connsiteX46" fmla="*/ 1040298 w 1764435"/>
                      <a:gd name="connsiteY46" fmla="*/ 130895 h 1748555"/>
                      <a:gd name="connsiteX47" fmla="*/ 1312320 w 1764435"/>
                      <a:gd name="connsiteY47" fmla="*/ 246617 h 1748555"/>
                      <a:gd name="connsiteX48" fmla="*/ 1315821 w 1764435"/>
                      <a:gd name="connsiteY48" fmla="*/ 249273 h 1748555"/>
                      <a:gd name="connsiteX49" fmla="*/ 1390262 w 1764435"/>
                      <a:gd name="connsiteY49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240729 w 1764435"/>
                      <a:gd name="connsiteY28" fmla="*/ 1286259 h 1748555"/>
                      <a:gd name="connsiteX29" fmla="*/ 149448 w 1764435"/>
                      <a:gd name="connsiteY29" fmla="*/ 1112386 h 1748555"/>
                      <a:gd name="connsiteX30" fmla="*/ 136311 w 1764435"/>
                      <a:gd name="connsiteY30" fmla="*/ 1024161 h 1748555"/>
                      <a:gd name="connsiteX31" fmla="*/ 0 w 1764435"/>
                      <a:gd name="connsiteY31" fmla="*/ 1017916 h 1748555"/>
                      <a:gd name="connsiteX32" fmla="*/ 13805 w 1764435"/>
                      <a:gd name="connsiteY32" fmla="*/ 716607 h 1748555"/>
                      <a:gd name="connsiteX33" fmla="*/ 137591 w 1764435"/>
                      <a:gd name="connsiteY33" fmla="*/ 722279 h 1748555"/>
                      <a:gd name="connsiteX34" fmla="*/ 160456 w 1764435"/>
                      <a:gd name="connsiteY34" fmla="*/ 635514 h 1748555"/>
                      <a:gd name="connsiteX35" fmla="*/ 197010 w 1764435"/>
                      <a:gd name="connsiteY35" fmla="*/ 545377 h 1748555"/>
                      <a:gd name="connsiteX36" fmla="*/ 255898 w 1764435"/>
                      <a:gd name="connsiteY36" fmla="*/ 446398 h 1748555"/>
                      <a:gd name="connsiteX37" fmla="*/ 155077 w 1764435"/>
                      <a:gd name="connsiteY37" fmla="*/ 342479 h 1748555"/>
                      <a:gd name="connsiteX38" fmla="*/ 371560 w 1764435"/>
                      <a:gd name="connsiteY38" fmla="*/ 132449 h 1748555"/>
                      <a:gd name="connsiteX39" fmla="*/ 471585 w 1764435"/>
                      <a:gd name="connsiteY39" fmla="*/ 235548 h 1748555"/>
                      <a:gd name="connsiteX40" fmla="*/ 473859 w 1764435"/>
                      <a:gd name="connsiteY40" fmla="*/ 233929 h 1748555"/>
                      <a:gd name="connsiteX41" fmla="*/ 607436 w 1764435"/>
                      <a:gd name="connsiteY41" fmla="*/ 166197 h 1748555"/>
                      <a:gd name="connsiteX42" fmla="*/ 738328 w 1764435"/>
                      <a:gd name="connsiteY42" fmla="*/ 129551 h 1748555"/>
                      <a:gd name="connsiteX43" fmla="*/ 738328 w 1764435"/>
                      <a:gd name="connsiteY43" fmla="*/ 0 h 1748555"/>
                      <a:gd name="connsiteX44" fmla="*/ 1039953 w 1764435"/>
                      <a:gd name="connsiteY44" fmla="*/ 0 h 1748555"/>
                      <a:gd name="connsiteX45" fmla="*/ 1039953 w 1764435"/>
                      <a:gd name="connsiteY45" fmla="*/ 130857 h 1748555"/>
                      <a:gd name="connsiteX46" fmla="*/ 1040298 w 1764435"/>
                      <a:gd name="connsiteY46" fmla="*/ 130895 h 1748555"/>
                      <a:gd name="connsiteX47" fmla="*/ 1312320 w 1764435"/>
                      <a:gd name="connsiteY47" fmla="*/ 246617 h 1748555"/>
                      <a:gd name="connsiteX48" fmla="*/ 1315821 w 1764435"/>
                      <a:gd name="connsiteY48" fmla="*/ 249273 h 1748555"/>
                      <a:gd name="connsiteX49" fmla="*/ 1390262 w 1764435"/>
                      <a:gd name="connsiteY49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240729 w 1764435"/>
                      <a:gd name="connsiteY28" fmla="*/ 1286259 h 1748555"/>
                      <a:gd name="connsiteX29" fmla="*/ 136311 w 1764435"/>
                      <a:gd name="connsiteY29" fmla="*/ 1024161 h 1748555"/>
                      <a:gd name="connsiteX30" fmla="*/ 0 w 1764435"/>
                      <a:gd name="connsiteY30" fmla="*/ 1017916 h 1748555"/>
                      <a:gd name="connsiteX31" fmla="*/ 13805 w 1764435"/>
                      <a:gd name="connsiteY31" fmla="*/ 716607 h 1748555"/>
                      <a:gd name="connsiteX32" fmla="*/ 137591 w 1764435"/>
                      <a:gd name="connsiteY32" fmla="*/ 722279 h 1748555"/>
                      <a:gd name="connsiteX33" fmla="*/ 160456 w 1764435"/>
                      <a:gd name="connsiteY33" fmla="*/ 635514 h 1748555"/>
                      <a:gd name="connsiteX34" fmla="*/ 197010 w 1764435"/>
                      <a:gd name="connsiteY34" fmla="*/ 545377 h 1748555"/>
                      <a:gd name="connsiteX35" fmla="*/ 255898 w 1764435"/>
                      <a:gd name="connsiteY35" fmla="*/ 446398 h 1748555"/>
                      <a:gd name="connsiteX36" fmla="*/ 155077 w 1764435"/>
                      <a:gd name="connsiteY36" fmla="*/ 342479 h 1748555"/>
                      <a:gd name="connsiteX37" fmla="*/ 371560 w 1764435"/>
                      <a:gd name="connsiteY37" fmla="*/ 132449 h 1748555"/>
                      <a:gd name="connsiteX38" fmla="*/ 471585 w 1764435"/>
                      <a:gd name="connsiteY38" fmla="*/ 235548 h 1748555"/>
                      <a:gd name="connsiteX39" fmla="*/ 473859 w 1764435"/>
                      <a:gd name="connsiteY39" fmla="*/ 233929 h 1748555"/>
                      <a:gd name="connsiteX40" fmla="*/ 607436 w 1764435"/>
                      <a:gd name="connsiteY40" fmla="*/ 166197 h 1748555"/>
                      <a:gd name="connsiteX41" fmla="*/ 738328 w 1764435"/>
                      <a:gd name="connsiteY41" fmla="*/ 129551 h 1748555"/>
                      <a:gd name="connsiteX42" fmla="*/ 738328 w 1764435"/>
                      <a:gd name="connsiteY42" fmla="*/ 0 h 1748555"/>
                      <a:gd name="connsiteX43" fmla="*/ 1039953 w 1764435"/>
                      <a:gd name="connsiteY43" fmla="*/ 0 h 1748555"/>
                      <a:gd name="connsiteX44" fmla="*/ 1039953 w 1764435"/>
                      <a:gd name="connsiteY44" fmla="*/ 130857 h 1748555"/>
                      <a:gd name="connsiteX45" fmla="*/ 1040298 w 1764435"/>
                      <a:gd name="connsiteY45" fmla="*/ 130895 h 1748555"/>
                      <a:gd name="connsiteX46" fmla="*/ 1312320 w 1764435"/>
                      <a:gd name="connsiteY46" fmla="*/ 246617 h 1748555"/>
                      <a:gd name="connsiteX47" fmla="*/ 1315821 w 1764435"/>
                      <a:gd name="connsiteY47" fmla="*/ 249273 h 1748555"/>
                      <a:gd name="connsiteX48" fmla="*/ 1390262 w 1764435"/>
                      <a:gd name="connsiteY48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160456 w 1764435"/>
                      <a:gd name="connsiteY32" fmla="*/ 635514 h 1748555"/>
                      <a:gd name="connsiteX33" fmla="*/ 197010 w 1764435"/>
                      <a:gd name="connsiteY33" fmla="*/ 545377 h 1748555"/>
                      <a:gd name="connsiteX34" fmla="*/ 255898 w 1764435"/>
                      <a:gd name="connsiteY34" fmla="*/ 446398 h 1748555"/>
                      <a:gd name="connsiteX35" fmla="*/ 155077 w 1764435"/>
                      <a:gd name="connsiteY35" fmla="*/ 342479 h 1748555"/>
                      <a:gd name="connsiteX36" fmla="*/ 371560 w 1764435"/>
                      <a:gd name="connsiteY36" fmla="*/ 132449 h 1748555"/>
                      <a:gd name="connsiteX37" fmla="*/ 471585 w 1764435"/>
                      <a:gd name="connsiteY37" fmla="*/ 235548 h 1748555"/>
                      <a:gd name="connsiteX38" fmla="*/ 473859 w 1764435"/>
                      <a:gd name="connsiteY38" fmla="*/ 233929 h 1748555"/>
                      <a:gd name="connsiteX39" fmla="*/ 607436 w 1764435"/>
                      <a:gd name="connsiteY39" fmla="*/ 166197 h 1748555"/>
                      <a:gd name="connsiteX40" fmla="*/ 738328 w 1764435"/>
                      <a:gd name="connsiteY40" fmla="*/ 129551 h 1748555"/>
                      <a:gd name="connsiteX41" fmla="*/ 738328 w 1764435"/>
                      <a:gd name="connsiteY41" fmla="*/ 0 h 1748555"/>
                      <a:gd name="connsiteX42" fmla="*/ 1039953 w 1764435"/>
                      <a:gd name="connsiteY42" fmla="*/ 0 h 1748555"/>
                      <a:gd name="connsiteX43" fmla="*/ 1039953 w 1764435"/>
                      <a:gd name="connsiteY43" fmla="*/ 130857 h 1748555"/>
                      <a:gd name="connsiteX44" fmla="*/ 1040298 w 1764435"/>
                      <a:gd name="connsiteY44" fmla="*/ 130895 h 1748555"/>
                      <a:gd name="connsiteX45" fmla="*/ 1312320 w 1764435"/>
                      <a:gd name="connsiteY45" fmla="*/ 246617 h 1748555"/>
                      <a:gd name="connsiteX46" fmla="*/ 1315821 w 1764435"/>
                      <a:gd name="connsiteY46" fmla="*/ 249273 h 1748555"/>
                      <a:gd name="connsiteX47" fmla="*/ 1390262 w 1764435"/>
                      <a:gd name="connsiteY47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160456 w 1764435"/>
                      <a:gd name="connsiteY32" fmla="*/ 635514 h 1748555"/>
                      <a:gd name="connsiteX33" fmla="*/ 197010 w 1764435"/>
                      <a:gd name="connsiteY33" fmla="*/ 545377 h 1748555"/>
                      <a:gd name="connsiteX34" fmla="*/ 255898 w 1764435"/>
                      <a:gd name="connsiteY34" fmla="*/ 446398 h 1748555"/>
                      <a:gd name="connsiteX35" fmla="*/ 155077 w 1764435"/>
                      <a:gd name="connsiteY35" fmla="*/ 342479 h 1748555"/>
                      <a:gd name="connsiteX36" fmla="*/ 371560 w 1764435"/>
                      <a:gd name="connsiteY36" fmla="*/ 132449 h 1748555"/>
                      <a:gd name="connsiteX37" fmla="*/ 471585 w 1764435"/>
                      <a:gd name="connsiteY37" fmla="*/ 235548 h 1748555"/>
                      <a:gd name="connsiteX38" fmla="*/ 473859 w 1764435"/>
                      <a:gd name="connsiteY38" fmla="*/ 233929 h 1748555"/>
                      <a:gd name="connsiteX39" fmla="*/ 607436 w 1764435"/>
                      <a:gd name="connsiteY39" fmla="*/ 166197 h 1748555"/>
                      <a:gd name="connsiteX40" fmla="*/ 738328 w 1764435"/>
                      <a:gd name="connsiteY40" fmla="*/ 129551 h 1748555"/>
                      <a:gd name="connsiteX41" fmla="*/ 738328 w 1764435"/>
                      <a:gd name="connsiteY41" fmla="*/ 0 h 1748555"/>
                      <a:gd name="connsiteX42" fmla="*/ 1039953 w 1764435"/>
                      <a:gd name="connsiteY42" fmla="*/ 0 h 1748555"/>
                      <a:gd name="connsiteX43" fmla="*/ 1039953 w 1764435"/>
                      <a:gd name="connsiteY43" fmla="*/ 130857 h 1748555"/>
                      <a:gd name="connsiteX44" fmla="*/ 1040298 w 1764435"/>
                      <a:gd name="connsiteY44" fmla="*/ 130895 h 1748555"/>
                      <a:gd name="connsiteX45" fmla="*/ 1312320 w 1764435"/>
                      <a:gd name="connsiteY45" fmla="*/ 246617 h 1748555"/>
                      <a:gd name="connsiteX46" fmla="*/ 1315821 w 1764435"/>
                      <a:gd name="connsiteY46" fmla="*/ 249273 h 1748555"/>
                      <a:gd name="connsiteX47" fmla="*/ 1390262 w 1764435"/>
                      <a:gd name="connsiteY47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160456 w 1764435"/>
                      <a:gd name="connsiteY32" fmla="*/ 635514 h 1748555"/>
                      <a:gd name="connsiteX33" fmla="*/ 197010 w 1764435"/>
                      <a:gd name="connsiteY33" fmla="*/ 545377 h 1748555"/>
                      <a:gd name="connsiteX34" fmla="*/ 255898 w 1764435"/>
                      <a:gd name="connsiteY34" fmla="*/ 446398 h 1748555"/>
                      <a:gd name="connsiteX35" fmla="*/ 155077 w 1764435"/>
                      <a:gd name="connsiteY35" fmla="*/ 342479 h 1748555"/>
                      <a:gd name="connsiteX36" fmla="*/ 371560 w 1764435"/>
                      <a:gd name="connsiteY36" fmla="*/ 132449 h 1748555"/>
                      <a:gd name="connsiteX37" fmla="*/ 471585 w 1764435"/>
                      <a:gd name="connsiteY37" fmla="*/ 235548 h 1748555"/>
                      <a:gd name="connsiteX38" fmla="*/ 473859 w 1764435"/>
                      <a:gd name="connsiteY38" fmla="*/ 233929 h 1748555"/>
                      <a:gd name="connsiteX39" fmla="*/ 607436 w 1764435"/>
                      <a:gd name="connsiteY39" fmla="*/ 166197 h 1748555"/>
                      <a:gd name="connsiteX40" fmla="*/ 738328 w 1764435"/>
                      <a:gd name="connsiteY40" fmla="*/ 129551 h 1748555"/>
                      <a:gd name="connsiteX41" fmla="*/ 738328 w 1764435"/>
                      <a:gd name="connsiteY41" fmla="*/ 0 h 1748555"/>
                      <a:gd name="connsiteX42" fmla="*/ 1039953 w 1764435"/>
                      <a:gd name="connsiteY42" fmla="*/ 0 h 1748555"/>
                      <a:gd name="connsiteX43" fmla="*/ 1039953 w 1764435"/>
                      <a:gd name="connsiteY43" fmla="*/ 130857 h 1748555"/>
                      <a:gd name="connsiteX44" fmla="*/ 1040298 w 1764435"/>
                      <a:gd name="connsiteY44" fmla="*/ 130895 h 1748555"/>
                      <a:gd name="connsiteX45" fmla="*/ 1312320 w 1764435"/>
                      <a:gd name="connsiteY45" fmla="*/ 246617 h 1748555"/>
                      <a:gd name="connsiteX46" fmla="*/ 1315821 w 1764435"/>
                      <a:gd name="connsiteY46" fmla="*/ 249273 h 1748555"/>
                      <a:gd name="connsiteX47" fmla="*/ 1390262 w 1764435"/>
                      <a:gd name="connsiteY47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160456 w 1764435"/>
                      <a:gd name="connsiteY32" fmla="*/ 635514 h 1748555"/>
                      <a:gd name="connsiteX33" fmla="*/ 197010 w 1764435"/>
                      <a:gd name="connsiteY33" fmla="*/ 545377 h 1748555"/>
                      <a:gd name="connsiteX34" fmla="*/ 255898 w 1764435"/>
                      <a:gd name="connsiteY34" fmla="*/ 446398 h 1748555"/>
                      <a:gd name="connsiteX35" fmla="*/ 155077 w 1764435"/>
                      <a:gd name="connsiteY35" fmla="*/ 342479 h 1748555"/>
                      <a:gd name="connsiteX36" fmla="*/ 371560 w 1764435"/>
                      <a:gd name="connsiteY36" fmla="*/ 132449 h 1748555"/>
                      <a:gd name="connsiteX37" fmla="*/ 471585 w 1764435"/>
                      <a:gd name="connsiteY37" fmla="*/ 235548 h 1748555"/>
                      <a:gd name="connsiteX38" fmla="*/ 473859 w 1764435"/>
                      <a:gd name="connsiteY38" fmla="*/ 233929 h 1748555"/>
                      <a:gd name="connsiteX39" fmla="*/ 607436 w 1764435"/>
                      <a:gd name="connsiteY39" fmla="*/ 166197 h 1748555"/>
                      <a:gd name="connsiteX40" fmla="*/ 738328 w 1764435"/>
                      <a:gd name="connsiteY40" fmla="*/ 129551 h 1748555"/>
                      <a:gd name="connsiteX41" fmla="*/ 738328 w 1764435"/>
                      <a:gd name="connsiteY41" fmla="*/ 0 h 1748555"/>
                      <a:gd name="connsiteX42" fmla="*/ 1039953 w 1764435"/>
                      <a:gd name="connsiteY42" fmla="*/ 0 h 1748555"/>
                      <a:gd name="connsiteX43" fmla="*/ 1039953 w 1764435"/>
                      <a:gd name="connsiteY43" fmla="*/ 130857 h 1748555"/>
                      <a:gd name="connsiteX44" fmla="*/ 1040298 w 1764435"/>
                      <a:gd name="connsiteY44" fmla="*/ 130895 h 1748555"/>
                      <a:gd name="connsiteX45" fmla="*/ 1312320 w 1764435"/>
                      <a:gd name="connsiteY45" fmla="*/ 246617 h 1748555"/>
                      <a:gd name="connsiteX46" fmla="*/ 1315821 w 1764435"/>
                      <a:gd name="connsiteY46" fmla="*/ 249273 h 1748555"/>
                      <a:gd name="connsiteX47" fmla="*/ 1390262 w 1764435"/>
                      <a:gd name="connsiteY47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197010 w 1764435"/>
                      <a:gd name="connsiteY32" fmla="*/ 545377 h 1748555"/>
                      <a:gd name="connsiteX33" fmla="*/ 255898 w 1764435"/>
                      <a:gd name="connsiteY33" fmla="*/ 446398 h 1748555"/>
                      <a:gd name="connsiteX34" fmla="*/ 155077 w 1764435"/>
                      <a:gd name="connsiteY34" fmla="*/ 342479 h 1748555"/>
                      <a:gd name="connsiteX35" fmla="*/ 371560 w 1764435"/>
                      <a:gd name="connsiteY35" fmla="*/ 132449 h 1748555"/>
                      <a:gd name="connsiteX36" fmla="*/ 471585 w 1764435"/>
                      <a:gd name="connsiteY36" fmla="*/ 235548 h 1748555"/>
                      <a:gd name="connsiteX37" fmla="*/ 473859 w 1764435"/>
                      <a:gd name="connsiteY37" fmla="*/ 233929 h 1748555"/>
                      <a:gd name="connsiteX38" fmla="*/ 607436 w 1764435"/>
                      <a:gd name="connsiteY38" fmla="*/ 166197 h 1748555"/>
                      <a:gd name="connsiteX39" fmla="*/ 738328 w 1764435"/>
                      <a:gd name="connsiteY39" fmla="*/ 129551 h 1748555"/>
                      <a:gd name="connsiteX40" fmla="*/ 738328 w 1764435"/>
                      <a:gd name="connsiteY40" fmla="*/ 0 h 1748555"/>
                      <a:gd name="connsiteX41" fmla="*/ 1039953 w 1764435"/>
                      <a:gd name="connsiteY41" fmla="*/ 0 h 1748555"/>
                      <a:gd name="connsiteX42" fmla="*/ 1039953 w 1764435"/>
                      <a:gd name="connsiteY42" fmla="*/ 130857 h 1748555"/>
                      <a:gd name="connsiteX43" fmla="*/ 1040298 w 1764435"/>
                      <a:gd name="connsiteY43" fmla="*/ 130895 h 1748555"/>
                      <a:gd name="connsiteX44" fmla="*/ 1312320 w 1764435"/>
                      <a:gd name="connsiteY44" fmla="*/ 246617 h 1748555"/>
                      <a:gd name="connsiteX45" fmla="*/ 1315821 w 1764435"/>
                      <a:gd name="connsiteY45" fmla="*/ 249273 h 1748555"/>
                      <a:gd name="connsiteX46" fmla="*/ 1390262 w 1764435"/>
                      <a:gd name="connsiteY46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607436 w 1764435"/>
                      <a:gd name="connsiteY37" fmla="*/ 166197 h 1748555"/>
                      <a:gd name="connsiteX38" fmla="*/ 738328 w 1764435"/>
                      <a:gd name="connsiteY38" fmla="*/ 129551 h 1748555"/>
                      <a:gd name="connsiteX39" fmla="*/ 738328 w 1764435"/>
                      <a:gd name="connsiteY39" fmla="*/ 0 h 1748555"/>
                      <a:gd name="connsiteX40" fmla="*/ 1039953 w 1764435"/>
                      <a:gd name="connsiteY40" fmla="*/ 0 h 1748555"/>
                      <a:gd name="connsiteX41" fmla="*/ 1039953 w 1764435"/>
                      <a:gd name="connsiteY41" fmla="*/ 130857 h 1748555"/>
                      <a:gd name="connsiteX42" fmla="*/ 1040298 w 1764435"/>
                      <a:gd name="connsiteY42" fmla="*/ 130895 h 1748555"/>
                      <a:gd name="connsiteX43" fmla="*/ 1312320 w 1764435"/>
                      <a:gd name="connsiteY43" fmla="*/ 246617 h 1748555"/>
                      <a:gd name="connsiteX44" fmla="*/ 1315821 w 1764435"/>
                      <a:gd name="connsiteY44" fmla="*/ 249273 h 1748555"/>
                      <a:gd name="connsiteX45" fmla="*/ 1390262 w 1764435"/>
                      <a:gd name="connsiteY45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607436 w 1764435"/>
                      <a:gd name="connsiteY37" fmla="*/ 166197 h 1748555"/>
                      <a:gd name="connsiteX38" fmla="*/ 738328 w 1764435"/>
                      <a:gd name="connsiteY38" fmla="*/ 129551 h 1748555"/>
                      <a:gd name="connsiteX39" fmla="*/ 738328 w 1764435"/>
                      <a:gd name="connsiteY39" fmla="*/ 0 h 1748555"/>
                      <a:gd name="connsiteX40" fmla="*/ 1039953 w 1764435"/>
                      <a:gd name="connsiteY40" fmla="*/ 0 h 1748555"/>
                      <a:gd name="connsiteX41" fmla="*/ 1039953 w 1764435"/>
                      <a:gd name="connsiteY41" fmla="*/ 130857 h 1748555"/>
                      <a:gd name="connsiteX42" fmla="*/ 1040298 w 1764435"/>
                      <a:gd name="connsiteY42" fmla="*/ 130895 h 1748555"/>
                      <a:gd name="connsiteX43" fmla="*/ 1312320 w 1764435"/>
                      <a:gd name="connsiteY43" fmla="*/ 246617 h 1748555"/>
                      <a:gd name="connsiteX44" fmla="*/ 1315821 w 1764435"/>
                      <a:gd name="connsiteY44" fmla="*/ 249273 h 1748555"/>
                      <a:gd name="connsiteX45" fmla="*/ 1390262 w 1764435"/>
                      <a:gd name="connsiteY45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607436 w 1764435"/>
                      <a:gd name="connsiteY37" fmla="*/ 166197 h 1748555"/>
                      <a:gd name="connsiteX38" fmla="*/ 738328 w 1764435"/>
                      <a:gd name="connsiteY38" fmla="*/ 129551 h 1748555"/>
                      <a:gd name="connsiteX39" fmla="*/ 738328 w 1764435"/>
                      <a:gd name="connsiteY39" fmla="*/ 0 h 1748555"/>
                      <a:gd name="connsiteX40" fmla="*/ 1039953 w 1764435"/>
                      <a:gd name="connsiteY40" fmla="*/ 0 h 1748555"/>
                      <a:gd name="connsiteX41" fmla="*/ 1039953 w 1764435"/>
                      <a:gd name="connsiteY41" fmla="*/ 130857 h 1748555"/>
                      <a:gd name="connsiteX42" fmla="*/ 1040298 w 1764435"/>
                      <a:gd name="connsiteY42" fmla="*/ 130895 h 1748555"/>
                      <a:gd name="connsiteX43" fmla="*/ 1312320 w 1764435"/>
                      <a:gd name="connsiteY43" fmla="*/ 246617 h 1748555"/>
                      <a:gd name="connsiteX44" fmla="*/ 1315821 w 1764435"/>
                      <a:gd name="connsiteY44" fmla="*/ 249273 h 1748555"/>
                      <a:gd name="connsiteX45" fmla="*/ 1390262 w 1764435"/>
                      <a:gd name="connsiteY45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607436 w 1764435"/>
                      <a:gd name="connsiteY37" fmla="*/ 166197 h 1748555"/>
                      <a:gd name="connsiteX38" fmla="*/ 738328 w 1764435"/>
                      <a:gd name="connsiteY38" fmla="*/ 129551 h 1748555"/>
                      <a:gd name="connsiteX39" fmla="*/ 738328 w 1764435"/>
                      <a:gd name="connsiteY39" fmla="*/ 0 h 1748555"/>
                      <a:gd name="connsiteX40" fmla="*/ 1039953 w 1764435"/>
                      <a:gd name="connsiteY40" fmla="*/ 0 h 1748555"/>
                      <a:gd name="connsiteX41" fmla="*/ 1039953 w 1764435"/>
                      <a:gd name="connsiteY41" fmla="*/ 130857 h 1748555"/>
                      <a:gd name="connsiteX42" fmla="*/ 1040298 w 1764435"/>
                      <a:gd name="connsiteY42" fmla="*/ 130895 h 1748555"/>
                      <a:gd name="connsiteX43" fmla="*/ 1312320 w 1764435"/>
                      <a:gd name="connsiteY43" fmla="*/ 246617 h 1748555"/>
                      <a:gd name="connsiteX44" fmla="*/ 1315821 w 1764435"/>
                      <a:gd name="connsiteY44" fmla="*/ 249273 h 1748555"/>
                      <a:gd name="connsiteX45" fmla="*/ 1390262 w 1764435"/>
                      <a:gd name="connsiteY45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4599 w 1764435"/>
                      <a:gd name="connsiteY24" fmla="*/ 1506700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3841 w 1764435"/>
                      <a:gd name="connsiteY24" fmla="*/ 1505919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3841 w 1764435"/>
                      <a:gd name="connsiteY24" fmla="*/ 1505919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3841 w 1764435"/>
                      <a:gd name="connsiteY24" fmla="*/ 1505919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898 w 1764435"/>
                      <a:gd name="connsiteY32" fmla="*/ 446398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3841 w 1764435"/>
                      <a:gd name="connsiteY24" fmla="*/ 1505919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921 w 1764435"/>
                      <a:gd name="connsiteY32" fmla="*/ 444859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3841 w 1764435"/>
                      <a:gd name="connsiteY24" fmla="*/ 1505919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921 w 1764435"/>
                      <a:gd name="connsiteY32" fmla="*/ 444859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3841 w 1764435"/>
                      <a:gd name="connsiteY24" fmla="*/ 1505919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921 w 1764435"/>
                      <a:gd name="connsiteY32" fmla="*/ 444859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3841 w 1764435"/>
                      <a:gd name="connsiteY24" fmla="*/ 1505919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921 w 1764435"/>
                      <a:gd name="connsiteY32" fmla="*/ 444859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  <a:gd name="connsiteX0" fmla="*/ 1266294 w 1764435"/>
                      <a:gd name="connsiteY0" fmla="*/ 505238 h 1748555"/>
                      <a:gd name="connsiteX1" fmla="*/ 512038 w 1764435"/>
                      <a:gd name="connsiteY1" fmla="*/ 493824 h 1748555"/>
                      <a:gd name="connsiteX2" fmla="*/ 500625 w 1764435"/>
                      <a:gd name="connsiteY2" fmla="*/ 1248079 h 1748555"/>
                      <a:gd name="connsiteX3" fmla="*/ 1254880 w 1764435"/>
                      <a:gd name="connsiteY3" fmla="*/ 1259493 h 1748555"/>
                      <a:gd name="connsiteX4" fmla="*/ 1266294 w 1764435"/>
                      <a:gd name="connsiteY4" fmla="*/ 505238 h 1748555"/>
                      <a:gd name="connsiteX5" fmla="*/ 1390262 w 1764435"/>
                      <a:gd name="connsiteY5" fmla="*/ 177051 h 1748555"/>
                      <a:gd name="connsiteX6" fmla="*/ 1600291 w 1764435"/>
                      <a:gd name="connsiteY6" fmla="*/ 393535 h 1748555"/>
                      <a:gd name="connsiteX7" fmla="*/ 1525503 w 1764435"/>
                      <a:gd name="connsiteY7" fmla="*/ 466094 h 1748555"/>
                      <a:gd name="connsiteX8" fmla="*/ 1526189 w 1764435"/>
                      <a:gd name="connsiteY8" fmla="*/ 467058 h 1748555"/>
                      <a:gd name="connsiteX9" fmla="*/ 1633627 w 1764435"/>
                      <a:gd name="connsiteY9" fmla="*/ 742456 h 1748555"/>
                      <a:gd name="connsiteX10" fmla="*/ 1633839 w 1764435"/>
                      <a:gd name="connsiteY10" fmla="*/ 745095 h 1748555"/>
                      <a:gd name="connsiteX11" fmla="*/ 1764435 w 1764435"/>
                      <a:gd name="connsiteY11" fmla="*/ 751079 h 1748555"/>
                      <a:gd name="connsiteX12" fmla="*/ 1750629 w 1764435"/>
                      <a:gd name="connsiteY12" fmla="*/ 1052388 h 1748555"/>
                      <a:gd name="connsiteX13" fmla="*/ 1625111 w 1764435"/>
                      <a:gd name="connsiteY13" fmla="*/ 1046637 h 1748555"/>
                      <a:gd name="connsiteX14" fmla="*/ 1515303 w 1764435"/>
                      <a:gd name="connsiteY14" fmla="*/ 1302217 h 1748555"/>
                      <a:gd name="connsiteX15" fmla="*/ 1598713 w 1764435"/>
                      <a:gd name="connsiteY15" fmla="*/ 1388190 h 1748555"/>
                      <a:gd name="connsiteX16" fmla="*/ 1382229 w 1764435"/>
                      <a:gd name="connsiteY16" fmla="*/ 1598220 h 1748555"/>
                      <a:gd name="connsiteX17" fmla="*/ 1300563 w 1764435"/>
                      <a:gd name="connsiteY17" fmla="*/ 1514045 h 1748555"/>
                      <a:gd name="connsiteX18" fmla="*/ 1293060 w 1764435"/>
                      <a:gd name="connsiteY18" fmla="*/ 1519388 h 1748555"/>
                      <a:gd name="connsiteX19" fmla="*/ 1017662 w 1764435"/>
                      <a:gd name="connsiteY19" fmla="*/ 1626826 h 1748555"/>
                      <a:gd name="connsiteX20" fmla="*/ 1010698 w 1764435"/>
                      <a:gd name="connsiteY20" fmla="*/ 1627387 h 1748555"/>
                      <a:gd name="connsiteX21" fmla="*/ 1010698 w 1764435"/>
                      <a:gd name="connsiteY21" fmla="*/ 1748555 h 1748555"/>
                      <a:gd name="connsiteX22" fmla="*/ 709074 w 1764435"/>
                      <a:gd name="connsiteY22" fmla="*/ 1748555 h 1748555"/>
                      <a:gd name="connsiteX23" fmla="*/ 709074 w 1764435"/>
                      <a:gd name="connsiteY23" fmla="*/ 1616932 h 1748555"/>
                      <a:gd name="connsiteX24" fmla="*/ 453841 w 1764435"/>
                      <a:gd name="connsiteY24" fmla="*/ 1505919 h 1748555"/>
                      <a:gd name="connsiteX25" fmla="*/ 365195 w 1764435"/>
                      <a:gd name="connsiteY25" fmla="*/ 1591809 h 1748555"/>
                      <a:gd name="connsiteX26" fmla="*/ 155165 w 1764435"/>
                      <a:gd name="connsiteY26" fmla="*/ 1375325 h 1748555"/>
                      <a:gd name="connsiteX27" fmla="*/ 243279 w 1764435"/>
                      <a:gd name="connsiteY27" fmla="*/ 1289839 h 1748555"/>
                      <a:gd name="connsiteX28" fmla="*/ 136311 w 1764435"/>
                      <a:gd name="connsiteY28" fmla="*/ 1024161 h 1748555"/>
                      <a:gd name="connsiteX29" fmla="*/ 0 w 1764435"/>
                      <a:gd name="connsiteY29" fmla="*/ 1017916 h 1748555"/>
                      <a:gd name="connsiteX30" fmla="*/ 13805 w 1764435"/>
                      <a:gd name="connsiteY30" fmla="*/ 716607 h 1748555"/>
                      <a:gd name="connsiteX31" fmla="*/ 137591 w 1764435"/>
                      <a:gd name="connsiteY31" fmla="*/ 722279 h 1748555"/>
                      <a:gd name="connsiteX32" fmla="*/ 255921 w 1764435"/>
                      <a:gd name="connsiteY32" fmla="*/ 444859 h 1748555"/>
                      <a:gd name="connsiteX33" fmla="*/ 155077 w 1764435"/>
                      <a:gd name="connsiteY33" fmla="*/ 342479 h 1748555"/>
                      <a:gd name="connsiteX34" fmla="*/ 371560 w 1764435"/>
                      <a:gd name="connsiteY34" fmla="*/ 132449 h 1748555"/>
                      <a:gd name="connsiteX35" fmla="*/ 471585 w 1764435"/>
                      <a:gd name="connsiteY35" fmla="*/ 235548 h 1748555"/>
                      <a:gd name="connsiteX36" fmla="*/ 473859 w 1764435"/>
                      <a:gd name="connsiteY36" fmla="*/ 233929 h 1748555"/>
                      <a:gd name="connsiteX37" fmla="*/ 738328 w 1764435"/>
                      <a:gd name="connsiteY37" fmla="*/ 129551 h 1748555"/>
                      <a:gd name="connsiteX38" fmla="*/ 738328 w 1764435"/>
                      <a:gd name="connsiteY38" fmla="*/ 0 h 1748555"/>
                      <a:gd name="connsiteX39" fmla="*/ 1039953 w 1764435"/>
                      <a:gd name="connsiteY39" fmla="*/ 0 h 1748555"/>
                      <a:gd name="connsiteX40" fmla="*/ 1039953 w 1764435"/>
                      <a:gd name="connsiteY40" fmla="*/ 130857 h 1748555"/>
                      <a:gd name="connsiteX41" fmla="*/ 1040298 w 1764435"/>
                      <a:gd name="connsiteY41" fmla="*/ 130895 h 1748555"/>
                      <a:gd name="connsiteX42" fmla="*/ 1312320 w 1764435"/>
                      <a:gd name="connsiteY42" fmla="*/ 246617 h 1748555"/>
                      <a:gd name="connsiteX43" fmla="*/ 1315821 w 1764435"/>
                      <a:gd name="connsiteY43" fmla="*/ 249273 h 1748555"/>
                      <a:gd name="connsiteX44" fmla="*/ 1390262 w 1764435"/>
                      <a:gd name="connsiteY44" fmla="*/ 177051 h 1748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764435" h="1748555">
                        <a:moveTo>
                          <a:pt x="1266294" y="505238"/>
                        </a:moveTo>
                        <a:cubicBezTo>
                          <a:pt x="1061163" y="293804"/>
                          <a:pt x="723472" y="288694"/>
                          <a:pt x="512038" y="493824"/>
                        </a:cubicBezTo>
                        <a:cubicBezTo>
                          <a:pt x="300605" y="698954"/>
                          <a:pt x="295495" y="1036645"/>
                          <a:pt x="500625" y="1248079"/>
                        </a:cubicBezTo>
                        <a:cubicBezTo>
                          <a:pt x="705755" y="1459513"/>
                          <a:pt x="1043446" y="1464623"/>
                          <a:pt x="1254880" y="1259493"/>
                        </a:cubicBezTo>
                        <a:cubicBezTo>
                          <a:pt x="1466314" y="1054362"/>
                          <a:pt x="1471424" y="716671"/>
                          <a:pt x="1266294" y="505238"/>
                        </a:cubicBezTo>
                        <a:close/>
                        <a:moveTo>
                          <a:pt x="1390262" y="177051"/>
                        </a:moveTo>
                        <a:lnTo>
                          <a:pt x="1600291" y="393535"/>
                        </a:lnTo>
                        <a:lnTo>
                          <a:pt x="1525503" y="466094"/>
                        </a:lnTo>
                        <a:lnTo>
                          <a:pt x="1526189" y="467058"/>
                        </a:lnTo>
                        <a:cubicBezTo>
                          <a:pt x="1580700" y="552399"/>
                          <a:pt x="1616483" y="646124"/>
                          <a:pt x="1633627" y="742456"/>
                        </a:cubicBezTo>
                        <a:cubicBezTo>
                          <a:pt x="1633698" y="743336"/>
                          <a:pt x="1633768" y="744215"/>
                          <a:pt x="1633839" y="745095"/>
                        </a:cubicBezTo>
                        <a:lnTo>
                          <a:pt x="1764435" y="751079"/>
                        </a:lnTo>
                        <a:lnTo>
                          <a:pt x="1750629" y="1052388"/>
                        </a:lnTo>
                        <a:lnTo>
                          <a:pt x="1625111" y="1046637"/>
                        </a:lnTo>
                        <a:cubicBezTo>
                          <a:pt x="1600053" y="1132004"/>
                          <a:pt x="1576201" y="1213928"/>
                          <a:pt x="1515303" y="1302217"/>
                        </a:cubicBezTo>
                        <a:lnTo>
                          <a:pt x="1598713" y="1388190"/>
                        </a:lnTo>
                        <a:lnTo>
                          <a:pt x="1382229" y="1598220"/>
                        </a:lnTo>
                        <a:lnTo>
                          <a:pt x="1300563" y="1514045"/>
                        </a:lnTo>
                        <a:lnTo>
                          <a:pt x="1293060" y="1519388"/>
                        </a:lnTo>
                        <a:cubicBezTo>
                          <a:pt x="1207719" y="1573899"/>
                          <a:pt x="1113994" y="1609683"/>
                          <a:pt x="1017662" y="1626826"/>
                        </a:cubicBezTo>
                        <a:lnTo>
                          <a:pt x="1010698" y="1627387"/>
                        </a:lnTo>
                        <a:lnTo>
                          <a:pt x="1010698" y="1748555"/>
                        </a:lnTo>
                        <a:lnTo>
                          <a:pt x="709074" y="1748555"/>
                        </a:lnTo>
                        <a:lnTo>
                          <a:pt x="709074" y="1616932"/>
                        </a:lnTo>
                        <a:cubicBezTo>
                          <a:pt x="623119" y="1604035"/>
                          <a:pt x="515840" y="1550401"/>
                          <a:pt x="453841" y="1505919"/>
                        </a:cubicBezTo>
                        <a:lnTo>
                          <a:pt x="365195" y="1591809"/>
                        </a:lnTo>
                        <a:lnTo>
                          <a:pt x="155165" y="1375325"/>
                        </a:lnTo>
                        <a:lnTo>
                          <a:pt x="243279" y="1289839"/>
                        </a:lnTo>
                        <a:cubicBezTo>
                          <a:pt x="196452" y="1227284"/>
                          <a:pt x="143345" y="1096505"/>
                          <a:pt x="136311" y="1024161"/>
                        </a:cubicBezTo>
                        <a:lnTo>
                          <a:pt x="0" y="1017916"/>
                        </a:lnTo>
                        <a:lnTo>
                          <a:pt x="13805" y="716607"/>
                        </a:lnTo>
                        <a:lnTo>
                          <a:pt x="137591" y="722279"/>
                        </a:lnTo>
                        <a:cubicBezTo>
                          <a:pt x="148044" y="637963"/>
                          <a:pt x="203775" y="511993"/>
                          <a:pt x="255921" y="444859"/>
                        </a:cubicBezTo>
                        <a:lnTo>
                          <a:pt x="155077" y="342479"/>
                        </a:lnTo>
                        <a:lnTo>
                          <a:pt x="371560" y="132449"/>
                        </a:lnTo>
                        <a:lnTo>
                          <a:pt x="471585" y="235548"/>
                        </a:lnTo>
                        <a:lnTo>
                          <a:pt x="473859" y="233929"/>
                        </a:lnTo>
                        <a:cubicBezTo>
                          <a:pt x="524030" y="194796"/>
                          <a:pt x="675191" y="130915"/>
                          <a:pt x="738328" y="129551"/>
                        </a:cubicBezTo>
                        <a:lnTo>
                          <a:pt x="738328" y="0"/>
                        </a:lnTo>
                        <a:lnTo>
                          <a:pt x="1039953" y="0"/>
                        </a:lnTo>
                        <a:lnTo>
                          <a:pt x="1039953" y="130857"/>
                        </a:lnTo>
                        <a:lnTo>
                          <a:pt x="1040298" y="130895"/>
                        </a:lnTo>
                        <a:cubicBezTo>
                          <a:pt x="1136068" y="150945"/>
                          <a:pt x="1228667" y="189548"/>
                          <a:pt x="1312320" y="246617"/>
                        </a:cubicBezTo>
                        <a:lnTo>
                          <a:pt x="1315821" y="249273"/>
                        </a:lnTo>
                        <a:lnTo>
                          <a:pt x="1390262" y="177051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8" name="Group 27"/>
              <p:cNvGrpSpPr/>
              <p:nvPr/>
            </p:nvGrpSpPr>
            <p:grpSpPr>
              <a:xfrm flipH="1">
                <a:off x="6449541" y="2715891"/>
                <a:ext cx="968845" cy="1139091"/>
                <a:chOff x="2863120" y="3323055"/>
                <a:chExt cx="1244056" cy="1462663"/>
              </a:xfrm>
              <a:solidFill>
                <a:srgbClr val="404040"/>
              </a:solidFill>
            </p:grpSpPr>
            <p:sp>
              <p:nvSpPr>
                <p:cNvPr id="29" name="Oval 28"/>
                <p:cNvSpPr/>
                <p:nvPr/>
              </p:nvSpPr>
              <p:spPr>
                <a:xfrm>
                  <a:off x="3657272" y="3323055"/>
                  <a:ext cx="311034" cy="309762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5"/>
                <p:cNvSpPr/>
                <p:nvPr/>
              </p:nvSpPr>
              <p:spPr>
                <a:xfrm>
                  <a:off x="2863120" y="3620479"/>
                  <a:ext cx="1244056" cy="1165239"/>
                </a:xfrm>
                <a:custGeom>
                  <a:avLst/>
                  <a:gdLst>
                    <a:gd name="connsiteX0" fmla="*/ 0 w 375285"/>
                    <a:gd name="connsiteY0" fmla="*/ 0 h 523875"/>
                    <a:gd name="connsiteX1" fmla="*/ 375285 w 375285"/>
                    <a:gd name="connsiteY1" fmla="*/ 0 h 523875"/>
                    <a:gd name="connsiteX2" fmla="*/ 375285 w 375285"/>
                    <a:gd name="connsiteY2" fmla="*/ 523875 h 523875"/>
                    <a:gd name="connsiteX3" fmla="*/ 0 w 375285"/>
                    <a:gd name="connsiteY3" fmla="*/ 523875 h 523875"/>
                    <a:gd name="connsiteX4" fmla="*/ 0 w 375285"/>
                    <a:gd name="connsiteY4" fmla="*/ 0 h 523875"/>
                    <a:gd name="connsiteX0" fmla="*/ 13335 w 375285"/>
                    <a:gd name="connsiteY0" fmla="*/ 0 h 529590"/>
                    <a:gd name="connsiteX1" fmla="*/ 375285 w 375285"/>
                    <a:gd name="connsiteY1" fmla="*/ 5715 h 529590"/>
                    <a:gd name="connsiteX2" fmla="*/ 375285 w 375285"/>
                    <a:gd name="connsiteY2" fmla="*/ 529590 h 529590"/>
                    <a:gd name="connsiteX3" fmla="*/ 0 w 375285"/>
                    <a:gd name="connsiteY3" fmla="*/ 529590 h 529590"/>
                    <a:gd name="connsiteX4" fmla="*/ 13335 w 375285"/>
                    <a:gd name="connsiteY4" fmla="*/ 0 h 529590"/>
                    <a:gd name="connsiteX0" fmla="*/ 13335 w 375285"/>
                    <a:gd name="connsiteY0" fmla="*/ 0 h 529590"/>
                    <a:gd name="connsiteX1" fmla="*/ 375285 w 375285"/>
                    <a:gd name="connsiteY1" fmla="*/ 5715 h 529590"/>
                    <a:gd name="connsiteX2" fmla="*/ 375285 w 375285"/>
                    <a:gd name="connsiteY2" fmla="*/ 529590 h 529590"/>
                    <a:gd name="connsiteX3" fmla="*/ 0 w 375285"/>
                    <a:gd name="connsiteY3" fmla="*/ 529590 h 529590"/>
                    <a:gd name="connsiteX4" fmla="*/ 13335 w 375285"/>
                    <a:gd name="connsiteY4" fmla="*/ 0 h 529590"/>
                    <a:gd name="connsiteX0" fmla="*/ 13335 w 375285"/>
                    <a:gd name="connsiteY0" fmla="*/ 0 h 529590"/>
                    <a:gd name="connsiteX1" fmla="*/ 375285 w 375285"/>
                    <a:gd name="connsiteY1" fmla="*/ 5715 h 529590"/>
                    <a:gd name="connsiteX2" fmla="*/ 375285 w 375285"/>
                    <a:gd name="connsiteY2" fmla="*/ 529590 h 529590"/>
                    <a:gd name="connsiteX3" fmla="*/ 0 w 375285"/>
                    <a:gd name="connsiteY3" fmla="*/ 529590 h 529590"/>
                    <a:gd name="connsiteX4" fmla="*/ 13335 w 375285"/>
                    <a:gd name="connsiteY4" fmla="*/ 0 h 529590"/>
                    <a:gd name="connsiteX0" fmla="*/ 13335 w 375285"/>
                    <a:gd name="connsiteY0" fmla="*/ 0 h 529590"/>
                    <a:gd name="connsiteX1" fmla="*/ 375285 w 375285"/>
                    <a:gd name="connsiteY1" fmla="*/ 5715 h 529590"/>
                    <a:gd name="connsiteX2" fmla="*/ 375285 w 375285"/>
                    <a:gd name="connsiteY2" fmla="*/ 529590 h 529590"/>
                    <a:gd name="connsiteX3" fmla="*/ 0 w 375285"/>
                    <a:gd name="connsiteY3" fmla="*/ 529590 h 529590"/>
                    <a:gd name="connsiteX4" fmla="*/ 13335 w 375285"/>
                    <a:gd name="connsiteY4" fmla="*/ 0 h 529590"/>
                    <a:gd name="connsiteX0" fmla="*/ 13335 w 375285"/>
                    <a:gd name="connsiteY0" fmla="*/ 0 h 542925"/>
                    <a:gd name="connsiteX1" fmla="*/ 375285 w 375285"/>
                    <a:gd name="connsiteY1" fmla="*/ 19050 h 542925"/>
                    <a:gd name="connsiteX2" fmla="*/ 375285 w 375285"/>
                    <a:gd name="connsiteY2" fmla="*/ 542925 h 542925"/>
                    <a:gd name="connsiteX3" fmla="*/ 0 w 375285"/>
                    <a:gd name="connsiteY3" fmla="*/ 542925 h 542925"/>
                    <a:gd name="connsiteX4" fmla="*/ 13335 w 375285"/>
                    <a:gd name="connsiteY4" fmla="*/ 0 h 542925"/>
                    <a:gd name="connsiteX0" fmla="*/ 13335 w 375285"/>
                    <a:gd name="connsiteY0" fmla="*/ 0 h 542925"/>
                    <a:gd name="connsiteX1" fmla="*/ 375285 w 375285"/>
                    <a:gd name="connsiteY1" fmla="*/ 19050 h 542925"/>
                    <a:gd name="connsiteX2" fmla="*/ 375285 w 375285"/>
                    <a:gd name="connsiteY2" fmla="*/ 542925 h 542925"/>
                    <a:gd name="connsiteX3" fmla="*/ 0 w 375285"/>
                    <a:gd name="connsiteY3" fmla="*/ 542925 h 542925"/>
                    <a:gd name="connsiteX4" fmla="*/ 13335 w 375285"/>
                    <a:gd name="connsiteY4" fmla="*/ 0 h 542925"/>
                    <a:gd name="connsiteX0" fmla="*/ 13335 w 375285"/>
                    <a:gd name="connsiteY0" fmla="*/ 0 h 542925"/>
                    <a:gd name="connsiteX1" fmla="*/ 375285 w 375285"/>
                    <a:gd name="connsiteY1" fmla="*/ 19050 h 542925"/>
                    <a:gd name="connsiteX2" fmla="*/ 375285 w 375285"/>
                    <a:gd name="connsiteY2" fmla="*/ 542925 h 542925"/>
                    <a:gd name="connsiteX3" fmla="*/ 0 w 375285"/>
                    <a:gd name="connsiteY3" fmla="*/ 542925 h 542925"/>
                    <a:gd name="connsiteX4" fmla="*/ 13335 w 375285"/>
                    <a:gd name="connsiteY4" fmla="*/ 0 h 542925"/>
                    <a:gd name="connsiteX0" fmla="*/ 13335 w 375285"/>
                    <a:gd name="connsiteY0" fmla="*/ 0 h 542925"/>
                    <a:gd name="connsiteX1" fmla="*/ 375285 w 375285"/>
                    <a:gd name="connsiteY1" fmla="*/ 19050 h 542925"/>
                    <a:gd name="connsiteX2" fmla="*/ 209550 w 375285"/>
                    <a:gd name="connsiteY2" fmla="*/ 129540 h 542925"/>
                    <a:gd name="connsiteX3" fmla="*/ 0 w 375285"/>
                    <a:gd name="connsiteY3" fmla="*/ 542925 h 542925"/>
                    <a:gd name="connsiteX4" fmla="*/ 13335 w 375285"/>
                    <a:gd name="connsiteY4" fmla="*/ 0 h 542925"/>
                    <a:gd name="connsiteX0" fmla="*/ 13335 w 375285"/>
                    <a:gd name="connsiteY0" fmla="*/ 0 h 542925"/>
                    <a:gd name="connsiteX1" fmla="*/ 375285 w 375285"/>
                    <a:gd name="connsiteY1" fmla="*/ 19050 h 542925"/>
                    <a:gd name="connsiteX2" fmla="*/ 369570 w 375285"/>
                    <a:gd name="connsiteY2" fmla="*/ 156210 h 542925"/>
                    <a:gd name="connsiteX3" fmla="*/ 0 w 375285"/>
                    <a:gd name="connsiteY3" fmla="*/ 542925 h 542925"/>
                    <a:gd name="connsiteX4" fmla="*/ 13335 w 375285"/>
                    <a:gd name="connsiteY4" fmla="*/ 0 h 542925"/>
                    <a:gd name="connsiteX0" fmla="*/ 43815 w 405765"/>
                    <a:gd name="connsiteY0" fmla="*/ 0 h 156210"/>
                    <a:gd name="connsiteX1" fmla="*/ 405765 w 405765"/>
                    <a:gd name="connsiteY1" fmla="*/ 19050 h 156210"/>
                    <a:gd name="connsiteX2" fmla="*/ 400050 w 405765"/>
                    <a:gd name="connsiteY2" fmla="*/ 156210 h 156210"/>
                    <a:gd name="connsiteX3" fmla="*/ 0 w 405765"/>
                    <a:gd name="connsiteY3" fmla="*/ 133350 h 156210"/>
                    <a:gd name="connsiteX4" fmla="*/ 43815 w 405765"/>
                    <a:gd name="connsiteY4" fmla="*/ 0 h 156210"/>
                    <a:gd name="connsiteX0" fmla="*/ 43815 w 405765"/>
                    <a:gd name="connsiteY0" fmla="*/ 0 h 187130"/>
                    <a:gd name="connsiteX1" fmla="*/ 405765 w 405765"/>
                    <a:gd name="connsiteY1" fmla="*/ 19050 h 187130"/>
                    <a:gd name="connsiteX2" fmla="*/ 400050 w 405765"/>
                    <a:gd name="connsiteY2" fmla="*/ 156210 h 187130"/>
                    <a:gd name="connsiteX3" fmla="*/ 0 w 405765"/>
                    <a:gd name="connsiteY3" fmla="*/ 133350 h 187130"/>
                    <a:gd name="connsiteX4" fmla="*/ 43815 w 405765"/>
                    <a:gd name="connsiteY4" fmla="*/ 0 h 187130"/>
                    <a:gd name="connsiteX0" fmla="*/ 43815 w 405765"/>
                    <a:gd name="connsiteY0" fmla="*/ 0 h 194741"/>
                    <a:gd name="connsiteX1" fmla="*/ 405765 w 405765"/>
                    <a:gd name="connsiteY1" fmla="*/ 19050 h 194741"/>
                    <a:gd name="connsiteX2" fmla="*/ 400050 w 405765"/>
                    <a:gd name="connsiteY2" fmla="*/ 156210 h 194741"/>
                    <a:gd name="connsiteX3" fmla="*/ 0 w 405765"/>
                    <a:gd name="connsiteY3" fmla="*/ 133350 h 194741"/>
                    <a:gd name="connsiteX4" fmla="*/ 43815 w 405765"/>
                    <a:gd name="connsiteY4" fmla="*/ 0 h 194741"/>
                    <a:gd name="connsiteX0" fmla="*/ 43815 w 405765"/>
                    <a:gd name="connsiteY0" fmla="*/ 0 h 201228"/>
                    <a:gd name="connsiteX1" fmla="*/ 405765 w 405765"/>
                    <a:gd name="connsiteY1" fmla="*/ 19050 h 201228"/>
                    <a:gd name="connsiteX2" fmla="*/ 400050 w 405765"/>
                    <a:gd name="connsiteY2" fmla="*/ 156210 h 201228"/>
                    <a:gd name="connsiteX3" fmla="*/ 0 w 405765"/>
                    <a:gd name="connsiteY3" fmla="*/ 133350 h 201228"/>
                    <a:gd name="connsiteX4" fmla="*/ 43815 w 405765"/>
                    <a:gd name="connsiteY4" fmla="*/ 0 h 201228"/>
                    <a:gd name="connsiteX0" fmla="*/ 43815 w 405765"/>
                    <a:gd name="connsiteY0" fmla="*/ 0 h 206552"/>
                    <a:gd name="connsiteX1" fmla="*/ 405765 w 405765"/>
                    <a:gd name="connsiteY1" fmla="*/ 19050 h 206552"/>
                    <a:gd name="connsiteX2" fmla="*/ 400050 w 405765"/>
                    <a:gd name="connsiteY2" fmla="*/ 156210 h 206552"/>
                    <a:gd name="connsiteX3" fmla="*/ 0 w 405765"/>
                    <a:gd name="connsiteY3" fmla="*/ 133350 h 206552"/>
                    <a:gd name="connsiteX4" fmla="*/ 43815 w 405765"/>
                    <a:gd name="connsiteY4" fmla="*/ 0 h 206552"/>
                    <a:gd name="connsiteX0" fmla="*/ 43815 w 405765"/>
                    <a:gd name="connsiteY0" fmla="*/ 0 h 206552"/>
                    <a:gd name="connsiteX1" fmla="*/ 405765 w 405765"/>
                    <a:gd name="connsiteY1" fmla="*/ 19050 h 206552"/>
                    <a:gd name="connsiteX2" fmla="*/ 400050 w 405765"/>
                    <a:gd name="connsiteY2" fmla="*/ 156210 h 206552"/>
                    <a:gd name="connsiteX3" fmla="*/ 0 w 405765"/>
                    <a:gd name="connsiteY3" fmla="*/ 133350 h 206552"/>
                    <a:gd name="connsiteX4" fmla="*/ 0 w 405765"/>
                    <a:gd name="connsiteY4" fmla="*/ 137160 h 206552"/>
                    <a:gd name="connsiteX5" fmla="*/ 43815 w 405765"/>
                    <a:gd name="connsiteY5" fmla="*/ 0 h 206552"/>
                    <a:gd name="connsiteX0" fmla="*/ 108585 w 470535"/>
                    <a:gd name="connsiteY0" fmla="*/ 53340 h 259892"/>
                    <a:gd name="connsiteX1" fmla="*/ 470535 w 470535"/>
                    <a:gd name="connsiteY1" fmla="*/ 72390 h 259892"/>
                    <a:gd name="connsiteX2" fmla="*/ 464820 w 470535"/>
                    <a:gd name="connsiteY2" fmla="*/ 209550 h 259892"/>
                    <a:gd name="connsiteX3" fmla="*/ 64770 w 470535"/>
                    <a:gd name="connsiteY3" fmla="*/ 186690 h 259892"/>
                    <a:gd name="connsiteX4" fmla="*/ 0 w 470535"/>
                    <a:gd name="connsiteY4" fmla="*/ 0 h 259892"/>
                    <a:gd name="connsiteX5" fmla="*/ 108585 w 470535"/>
                    <a:gd name="connsiteY5" fmla="*/ 53340 h 259892"/>
                    <a:gd name="connsiteX0" fmla="*/ 108585 w 470535"/>
                    <a:gd name="connsiteY0" fmla="*/ 60960 h 267512"/>
                    <a:gd name="connsiteX1" fmla="*/ 470535 w 470535"/>
                    <a:gd name="connsiteY1" fmla="*/ 80010 h 267512"/>
                    <a:gd name="connsiteX2" fmla="*/ 464820 w 470535"/>
                    <a:gd name="connsiteY2" fmla="*/ 217170 h 267512"/>
                    <a:gd name="connsiteX3" fmla="*/ 64770 w 470535"/>
                    <a:gd name="connsiteY3" fmla="*/ 194310 h 267512"/>
                    <a:gd name="connsiteX4" fmla="*/ 0 w 470535"/>
                    <a:gd name="connsiteY4" fmla="*/ 7620 h 267512"/>
                    <a:gd name="connsiteX5" fmla="*/ 1905 w 470535"/>
                    <a:gd name="connsiteY5" fmla="*/ 0 h 267512"/>
                    <a:gd name="connsiteX6" fmla="*/ 108585 w 470535"/>
                    <a:gd name="connsiteY6" fmla="*/ 60960 h 267512"/>
                    <a:gd name="connsiteX0" fmla="*/ 108585 w 470535"/>
                    <a:gd name="connsiteY0" fmla="*/ 106680 h 313232"/>
                    <a:gd name="connsiteX1" fmla="*/ 470535 w 470535"/>
                    <a:gd name="connsiteY1" fmla="*/ 125730 h 313232"/>
                    <a:gd name="connsiteX2" fmla="*/ 464820 w 470535"/>
                    <a:gd name="connsiteY2" fmla="*/ 262890 h 313232"/>
                    <a:gd name="connsiteX3" fmla="*/ 64770 w 470535"/>
                    <a:gd name="connsiteY3" fmla="*/ 240030 h 313232"/>
                    <a:gd name="connsiteX4" fmla="*/ 0 w 470535"/>
                    <a:gd name="connsiteY4" fmla="*/ 53340 h 313232"/>
                    <a:gd name="connsiteX5" fmla="*/ 13335 w 470535"/>
                    <a:gd name="connsiteY5" fmla="*/ 0 h 313232"/>
                    <a:gd name="connsiteX6" fmla="*/ 108585 w 470535"/>
                    <a:gd name="connsiteY6" fmla="*/ 106680 h 313232"/>
                    <a:gd name="connsiteX0" fmla="*/ 102870 w 464820"/>
                    <a:gd name="connsiteY0" fmla="*/ 106680 h 381000"/>
                    <a:gd name="connsiteX1" fmla="*/ 464820 w 464820"/>
                    <a:gd name="connsiteY1" fmla="*/ 125730 h 381000"/>
                    <a:gd name="connsiteX2" fmla="*/ 459105 w 464820"/>
                    <a:gd name="connsiteY2" fmla="*/ 262890 h 381000"/>
                    <a:gd name="connsiteX3" fmla="*/ 59055 w 464820"/>
                    <a:gd name="connsiteY3" fmla="*/ 240030 h 381000"/>
                    <a:gd name="connsiteX4" fmla="*/ 0 w 464820"/>
                    <a:gd name="connsiteY4" fmla="*/ 381000 h 381000"/>
                    <a:gd name="connsiteX5" fmla="*/ 7620 w 464820"/>
                    <a:gd name="connsiteY5" fmla="*/ 0 h 381000"/>
                    <a:gd name="connsiteX6" fmla="*/ 102870 w 464820"/>
                    <a:gd name="connsiteY6" fmla="*/ 106680 h 381000"/>
                    <a:gd name="connsiteX0" fmla="*/ 175260 w 537210"/>
                    <a:gd name="connsiteY0" fmla="*/ 0 h 274320"/>
                    <a:gd name="connsiteX1" fmla="*/ 537210 w 537210"/>
                    <a:gd name="connsiteY1" fmla="*/ 19050 h 274320"/>
                    <a:gd name="connsiteX2" fmla="*/ 531495 w 537210"/>
                    <a:gd name="connsiteY2" fmla="*/ 156210 h 274320"/>
                    <a:gd name="connsiteX3" fmla="*/ 131445 w 537210"/>
                    <a:gd name="connsiteY3" fmla="*/ 133350 h 274320"/>
                    <a:gd name="connsiteX4" fmla="*/ 72390 w 537210"/>
                    <a:gd name="connsiteY4" fmla="*/ 274320 h 274320"/>
                    <a:gd name="connsiteX5" fmla="*/ 0 w 537210"/>
                    <a:gd name="connsiteY5" fmla="*/ 9525 h 274320"/>
                    <a:gd name="connsiteX6" fmla="*/ 175260 w 537210"/>
                    <a:gd name="connsiteY6" fmla="*/ 0 h 274320"/>
                    <a:gd name="connsiteX0" fmla="*/ 123825 w 485775"/>
                    <a:gd name="connsiteY0" fmla="*/ 51435 h 325755"/>
                    <a:gd name="connsiteX1" fmla="*/ 485775 w 485775"/>
                    <a:gd name="connsiteY1" fmla="*/ 70485 h 325755"/>
                    <a:gd name="connsiteX2" fmla="*/ 480060 w 485775"/>
                    <a:gd name="connsiteY2" fmla="*/ 207645 h 325755"/>
                    <a:gd name="connsiteX3" fmla="*/ 80010 w 485775"/>
                    <a:gd name="connsiteY3" fmla="*/ 184785 h 325755"/>
                    <a:gd name="connsiteX4" fmla="*/ 20955 w 485775"/>
                    <a:gd name="connsiteY4" fmla="*/ 325755 h 325755"/>
                    <a:gd name="connsiteX5" fmla="*/ 0 w 485775"/>
                    <a:gd name="connsiteY5" fmla="*/ 0 h 325755"/>
                    <a:gd name="connsiteX6" fmla="*/ 123825 w 485775"/>
                    <a:gd name="connsiteY6" fmla="*/ 51435 h 325755"/>
                    <a:gd name="connsiteX0" fmla="*/ 270510 w 632460"/>
                    <a:gd name="connsiteY0" fmla="*/ 30480 h 304800"/>
                    <a:gd name="connsiteX1" fmla="*/ 632460 w 632460"/>
                    <a:gd name="connsiteY1" fmla="*/ 49530 h 304800"/>
                    <a:gd name="connsiteX2" fmla="*/ 626745 w 632460"/>
                    <a:gd name="connsiteY2" fmla="*/ 186690 h 304800"/>
                    <a:gd name="connsiteX3" fmla="*/ 226695 w 632460"/>
                    <a:gd name="connsiteY3" fmla="*/ 163830 h 304800"/>
                    <a:gd name="connsiteX4" fmla="*/ 167640 w 632460"/>
                    <a:gd name="connsiteY4" fmla="*/ 304800 h 304800"/>
                    <a:gd name="connsiteX5" fmla="*/ 0 w 632460"/>
                    <a:gd name="connsiteY5" fmla="*/ 0 h 304800"/>
                    <a:gd name="connsiteX6" fmla="*/ 270510 w 632460"/>
                    <a:gd name="connsiteY6" fmla="*/ 30480 h 304800"/>
                    <a:gd name="connsiteX0" fmla="*/ 270510 w 632460"/>
                    <a:gd name="connsiteY0" fmla="*/ 70933 h 345253"/>
                    <a:gd name="connsiteX1" fmla="*/ 632460 w 632460"/>
                    <a:gd name="connsiteY1" fmla="*/ 89983 h 345253"/>
                    <a:gd name="connsiteX2" fmla="*/ 626745 w 632460"/>
                    <a:gd name="connsiteY2" fmla="*/ 227143 h 345253"/>
                    <a:gd name="connsiteX3" fmla="*/ 226695 w 632460"/>
                    <a:gd name="connsiteY3" fmla="*/ 204283 h 345253"/>
                    <a:gd name="connsiteX4" fmla="*/ 167640 w 632460"/>
                    <a:gd name="connsiteY4" fmla="*/ 345253 h 345253"/>
                    <a:gd name="connsiteX5" fmla="*/ 0 w 632460"/>
                    <a:gd name="connsiteY5" fmla="*/ 40453 h 345253"/>
                    <a:gd name="connsiteX6" fmla="*/ 270510 w 632460"/>
                    <a:gd name="connsiteY6" fmla="*/ 70933 h 345253"/>
                    <a:gd name="connsiteX0" fmla="*/ 270510 w 632460"/>
                    <a:gd name="connsiteY0" fmla="*/ 73449 h 347769"/>
                    <a:gd name="connsiteX1" fmla="*/ 632460 w 632460"/>
                    <a:gd name="connsiteY1" fmla="*/ 92499 h 347769"/>
                    <a:gd name="connsiteX2" fmla="*/ 626745 w 632460"/>
                    <a:gd name="connsiteY2" fmla="*/ 229659 h 347769"/>
                    <a:gd name="connsiteX3" fmla="*/ 226695 w 632460"/>
                    <a:gd name="connsiteY3" fmla="*/ 206799 h 347769"/>
                    <a:gd name="connsiteX4" fmla="*/ 167640 w 632460"/>
                    <a:gd name="connsiteY4" fmla="*/ 347769 h 347769"/>
                    <a:gd name="connsiteX5" fmla="*/ 0 w 632460"/>
                    <a:gd name="connsiteY5" fmla="*/ 42969 h 347769"/>
                    <a:gd name="connsiteX6" fmla="*/ 270510 w 632460"/>
                    <a:gd name="connsiteY6" fmla="*/ 73449 h 347769"/>
                    <a:gd name="connsiteX0" fmla="*/ 299493 w 661443"/>
                    <a:gd name="connsiteY0" fmla="*/ 52917 h 327237"/>
                    <a:gd name="connsiteX1" fmla="*/ 661443 w 661443"/>
                    <a:gd name="connsiteY1" fmla="*/ 71967 h 327237"/>
                    <a:gd name="connsiteX2" fmla="*/ 655728 w 661443"/>
                    <a:gd name="connsiteY2" fmla="*/ 209127 h 327237"/>
                    <a:gd name="connsiteX3" fmla="*/ 255678 w 661443"/>
                    <a:gd name="connsiteY3" fmla="*/ 186267 h 327237"/>
                    <a:gd name="connsiteX4" fmla="*/ 196623 w 661443"/>
                    <a:gd name="connsiteY4" fmla="*/ 327237 h 327237"/>
                    <a:gd name="connsiteX5" fmla="*/ 28983 w 661443"/>
                    <a:gd name="connsiteY5" fmla="*/ 22437 h 327237"/>
                    <a:gd name="connsiteX6" fmla="*/ 27077 w 661443"/>
                    <a:gd name="connsiteY6" fmla="*/ 26248 h 327237"/>
                    <a:gd name="connsiteX7" fmla="*/ 299493 w 661443"/>
                    <a:gd name="connsiteY7" fmla="*/ 52917 h 327237"/>
                    <a:gd name="connsiteX0" fmla="*/ 281709 w 643659"/>
                    <a:gd name="connsiteY0" fmla="*/ 72108 h 346428"/>
                    <a:gd name="connsiteX1" fmla="*/ 643659 w 643659"/>
                    <a:gd name="connsiteY1" fmla="*/ 91158 h 346428"/>
                    <a:gd name="connsiteX2" fmla="*/ 637944 w 643659"/>
                    <a:gd name="connsiteY2" fmla="*/ 228318 h 346428"/>
                    <a:gd name="connsiteX3" fmla="*/ 237894 w 643659"/>
                    <a:gd name="connsiteY3" fmla="*/ 205458 h 346428"/>
                    <a:gd name="connsiteX4" fmla="*/ 178839 w 643659"/>
                    <a:gd name="connsiteY4" fmla="*/ 346428 h 346428"/>
                    <a:gd name="connsiteX5" fmla="*/ 11199 w 643659"/>
                    <a:gd name="connsiteY5" fmla="*/ 41628 h 346428"/>
                    <a:gd name="connsiteX6" fmla="*/ 56918 w 643659"/>
                    <a:gd name="connsiteY6" fmla="*/ 3529 h 346428"/>
                    <a:gd name="connsiteX7" fmla="*/ 281709 w 643659"/>
                    <a:gd name="connsiteY7" fmla="*/ 72108 h 346428"/>
                    <a:gd name="connsiteX0" fmla="*/ 512615 w 874565"/>
                    <a:gd name="connsiteY0" fmla="*/ 68632 h 407722"/>
                    <a:gd name="connsiteX1" fmla="*/ 874565 w 874565"/>
                    <a:gd name="connsiteY1" fmla="*/ 87682 h 407722"/>
                    <a:gd name="connsiteX2" fmla="*/ 868850 w 874565"/>
                    <a:gd name="connsiteY2" fmla="*/ 224842 h 407722"/>
                    <a:gd name="connsiteX3" fmla="*/ 468800 w 874565"/>
                    <a:gd name="connsiteY3" fmla="*/ 201982 h 407722"/>
                    <a:gd name="connsiteX4" fmla="*/ 409745 w 874565"/>
                    <a:gd name="connsiteY4" fmla="*/ 342952 h 407722"/>
                    <a:gd name="connsiteX5" fmla="*/ 2075 w 874565"/>
                    <a:gd name="connsiteY5" fmla="*/ 407722 h 407722"/>
                    <a:gd name="connsiteX6" fmla="*/ 287824 w 874565"/>
                    <a:gd name="connsiteY6" fmla="*/ 53 h 407722"/>
                    <a:gd name="connsiteX7" fmla="*/ 512615 w 874565"/>
                    <a:gd name="connsiteY7" fmla="*/ 68632 h 407722"/>
                    <a:gd name="connsiteX0" fmla="*/ 512628 w 874578"/>
                    <a:gd name="connsiteY0" fmla="*/ 11492 h 350582"/>
                    <a:gd name="connsiteX1" fmla="*/ 874578 w 874578"/>
                    <a:gd name="connsiteY1" fmla="*/ 30542 h 350582"/>
                    <a:gd name="connsiteX2" fmla="*/ 868863 w 874578"/>
                    <a:gd name="connsiteY2" fmla="*/ 167702 h 350582"/>
                    <a:gd name="connsiteX3" fmla="*/ 468813 w 874578"/>
                    <a:gd name="connsiteY3" fmla="*/ 144842 h 350582"/>
                    <a:gd name="connsiteX4" fmla="*/ 409758 w 874578"/>
                    <a:gd name="connsiteY4" fmla="*/ 285812 h 350582"/>
                    <a:gd name="connsiteX5" fmla="*/ 2088 w 874578"/>
                    <a:gd name="connsiteY5" fmla="*/ 350582 h 350582"/>
                    <a:gd name="connsiteX6" fmla="*/ 285932 w 874578"/>
                    <a:gd name="connsiteY6" fmla="*/ 63 h 350582"/>
                    <a:gd name="connsiteX7" fmla="*/ 512628 w 874578"/>
                    <a:gd name="connsiteY7" fmla="*/ 11492 h 350582"/>
                    <a:gd name="connsiteX0" fmla="*/ 512730 w 874680"/>
                    <a:gd name="connsiteY0" fmla="*/ 40061 h 379151"/>
                    <a:gd name="connsiteX1" fmla="*/ 874680 w 874680"/>
                    <a:gd name="connsiteY1" fmla="*/ 59111 h 379151"/>
                    <a:gd name="connsiteX2" fmla="*/ 868965 w 874680"/>
                    <a:gd name="connsiteY2" fmla="*/ 196271 h 379151"/>
                    <a:gd name="connsiteX3" fmla="*/ 468915 w 874680"/>
                    <a:gd name="connsiteY3" fmla="*/ 173411 h 379151"/>
                    <a:gd name="connsiteX4" fmla="*/ 409860 w 874680"/>
                    <a:gd name="connsiteY4" fmla="*/ 314381 h 379151"/>
                    <a:gd name="connsiteX5" fmla="*/ 2190 w 874680"/>
                    <a:gd name="connsiteY5" fmla="*/ 379151 h 379151"/>
                    <a:gd name="connsiteX6" fmla="*/ 272699 w 874680"/>
                    <a:gd name="connsiteY6" fmla="*/ 57 h 379151"/>
                    <a:gd name="connsiteX7" fmla="*/ 512730 w 874680"/>
                    <a:gd name="connsiteY7" fmla="*/ 40061 h 379151"/>
                    <a:gd name="connsiteX0" fmla="*/ 512730 w 874680"/>
                    <a:gd name="connsiteY0" fmla="*/ 66449 h 405539"/>
                    <a:gd name="connsiteX1" fmla="*/ 874680 w 874680"/>
                    <a:gd name="connsiteY1" fmla="*/ 85499 h 405539"/>
                    <a:gd name="connsiteX2" fmla="*/ 868965 w 874680"/>
                    <a:gd name="connsiteY2" fmla="*/ 222659 h 405539"/>
                    <a:gd name="connsiteX3" fmla="*/ 468915 w 874680"/>
                    <a:gd name="connsiteY3" fmla="*/ 199799 h 405539"/>
                    <a:gd name="connsiteX4" fmla="*/ 409860 w 874680"/>
                    <a:gd name="connsiteY4" fmla="*/ 340769 h 405539"/>
                    <a:gd name="connsiteX5" fmla="*/ 2190 w 874680"/>
                    <a:gd name="connsiteY5" fmla="*/ 405539 h 405539"/>
                    <a:gd name="connsiteX6" fmla="*/ 272699 w 874680"/>
                    <a:gd name="connsiteY6" fmla="*/ 26445 h 405539"/>
                    <a:gd name="connsiteX7" fmla="*/ 512730 w 874680"/>
                    <a:gd name="connsiteY7" fmla="*/ 66449 h 405539"/>
                    <a:gd name="connsiteX0" fmla="*/ 512730 w 874680"/>
                    <a:gd name="connsiteY0" fmla="*/ 69506 h 408596"/>
                    <a:gd name="connsiteX1" fmla="*/ 874680 w 874680"/>
                    <a:gd name="connsiteY1" fmla="*/ 88556 h 408596"/>
                    <a:gd name="connsiteX2" fmla="*/ 868965 w 874680"/>
                    <a:gd name="connsiteY2" fmla="*/ 225716 h 408596"/>
                    <a:gd name="connsiteX3" fmla="*/ 468915 w 874680"/>
                    <a:gd name="connsiteY3" fmla="*/ 202856 h 408596"/>
                    <a:gd name="connsiteX4" fmla="*/ 409860 w 874680"/>
                    <a:gd name="connsiteY4" fmla="*/ 343826 h 408596"/>
                    <a:gd name="connsiteX5" fmla="*/ 2190 w 874680"/>
                    <a:gd name="connsiteY5" fmla="*/ 408596 h 408596"/>
                    <a:gd name="connsiteX6" fmla="*/ 272699 w 874680"/>
                    <a:gd name="connsiteY6" fmla="*/ 29502 h 408596"/>
                    <a:gd name="connsiteX7" fmla="*/ 512730 w 874680"/>
                    <a:gd name="connsiteY7" fmla="*/ 69506 h 408596"/>
                    <a:gd name="connsiteX0" fmla="*/ 522181 w 884131"/>
                    <a:gd name="connsiteY0" fmla="*/ 69506 h 399071"/>
                    <a:gd name="connsiteX1" fmla="*/ 884131 w 884131"/>
                    <a:gd name="connsiteY1" fmla="*/ 88556 h 399071"/>
                    <a:gd name="connsiteX2" fmla="*/ 878416 w 884131"/>
                    <a:gd name="connsiteY2" fmla="*/ 225716 h 399071"/>
                    <a:gd name="connsiteX3" fmla="*/ 478366 w 884131"/>
                    <a:gd name="connsiteY3" fmla="*/ 202856 h 399071"/>
                    <a:gd name="connsiteX4" fmla="*/ 419311 w 884131"/>
                    <a:gd name="connsiteY4" fmla="*/ 343826 h 399071"/>
                    <a:gd name="connsiteX5" fmla="*/ 2116 w 884131"/>
                    <a:gd name="connsiteY5" fmla="*/ 399071 h 399071"/>
                    <a:gd name="connsiteX6" fmla="*/ 282150 w 884131"/>
                    <a:gd name="connsiteY6" fmla="*/ 29502 h 399071"/>
                    <a:gd name="connsiteX7" fmla="*/ 522181 w 884131"/>
                    <a:gd name="connsiteY7" fmla="*/ 69506 h 399071"/>
                    <a:gd name="connsiteX0" fmla="*/ 512731 w 874681"/>
                    <a:gd name="connsiteY0" fmla="*/ 69506 h 400976"/>
                    <a:gd name="connsiteX1" fmla="*/ 874681 w 874681"/>
                    <a:gd name="connsiteY1" fmla="*/ 88556 h 400976"/>
                    <a:gd name="connsiteX2" fmla="*/ 868966 w 874681"/>
                    <a:gd name="connsiteY2" fmla="*/ 225716 h 400976"/>
                    <a:gd name="connsiteX3" fmla="*/ 468916 w 874681"/>
                    <a:gd name="connsiteY3" fmla="*/ 202856 h 400976"/>
                    <a:gd name="connsiteX4" fmla="*/ 409861 w 874681"/>
                    <a:gd name="connsiteY4" fmla="*/ 343826 h 400976"/>
                    <a:gd name="connsiteX5" fmla="*/ 2191 w 874681"/>
                    <a:gd name="connsiteY5" fmla="*/ 400976 h 400976"/>
                    <a:gd name="connsiteX6" fmla="*/ 272700 w 874681"/>
                    <a:gd name="connsiteY6" fmla="*/ 29502 h 400976"/>
                    <a:gd name="connsiteX7" fmla="*/ 512731 w 874681"/>
                    <a:gd name="connsiteY7" fmla="*/ 69506 h 400976"/>
                    <a:gd name="connsiteX0" fmla="*/ 510540 w 872490"/>
                    <a:gd name="connsiteY0" fmla="*/ 69506 h 400976"/>
                    <a:gd name="connsiteX1" fmla="*/ 872490 w 872490"/>
                    <a:gd name="connsiteY1" fmla="*/ 88556 h 400976"/>
                    <a:gd name="connsiteX2" fmla="*/ 866775 w 872490"/>
                    <a:gd name="connsiteY2" fmla="*/ 225716 h 400976"/>
                    <a:gd name="connsiteX3" fmla="*/ 466725 w 872490"/>
                    <a:gd name="connsiteY3" fmla="*/ 202856 h 400976"/>
                    <a:gd name="connsiteX4" fmla="*/ 407670 w 872490"/>
                    <a:gd name="connsiteY4" fmla="*/ 343826 h 400976"/>
                    <a:gd name="connsiteX5" fmla="*/ 0 w 872490"/>
                    <a:gd name="connsiteY5" fmla="*/ 400976 h 400976"/>
                    <a:gd name="connsiteX6" fmla="*/ 270509 w 872490"/>
                    <a:gd name="connsiteY6" fmla="*/ 29502 h 400976"/>
                    <a:gd name="connsiteX7" fmla="*/ 510540 w 872490"/>
                    <a:gd name="connsiteY7" fmla="*/ 69506 h 400976"/>
                    <a:gd name="connsiteX0" fmla="*/ 510540 w 872490"/>
                    <a:gd name="connsiteY0" fmla="*/ 69506 h 400976"/>
                    <a:gd name="connsiteX1" fmla="*/ 872490 w 872490"/>
                    <a:gd name="connsiteY1" fmla="*/ 88556 h 400976"/>
                    <a:gd name="connsiteX2" fmla="*/ 866775 w 872490"/>
                    <a:gd name="connsiteY2" fmla="*/ 225716 h 400976"/>
                    <a:gd name="connsiteX3" fmla="*/ 466725 w 872490"/>
                    <a:gd name="connsiteY3" fmla="*/ 202856 h 400976"/>
                    <a:gd name="connsiteX4" fmla="*/ 407670 w 872490"/>
                    <a:gd name="connsiteY4" fmla="*/ 343826 h 400976"/>
                    <a:gd name="connsiteX5" fmla="*/ 0 w 872490"/>
                    <a:gd name="connsiteY5" fmla="*/ 400976 h 400976"/>
                    <a:gd name="connsiteX6" fmla="*/ 270509 w 872490"/>
                    <a:gd name="connsiteY6" fmla="*/ 29502 h 400976"/>
                    <a:gd name="connsiteX7" fmla="*/ 510540 w 872490"/>
                    <a:gd name="connsiteY7" fmla="*/ 69506 h 400976"/>
                    <a:gd name="connsiteX0" fmla="*/ 510540 w 872490"/>
                    <a:gd name="connsiteY0" fmla="*/ 69506 h 400976"/>
                    <a:gd name="connsiteX1" fmla="*/ 872490 w 872490"/>
                    <a:gd name="connsiteY1" fmla="*/ 88556 h 400976"/>
                    <a:gd name="connsiteX2" fmla="*/ 866775 w 872490"/>
                    <a:gd name="connsiteY2" fmla="*/ 225716 h 400976"/>
                    <a:gd name="connsiteX3" fmla="*/ 466725 w 872490"/>
                    <a:gd name="connsiteY3" fmla="*/ 202856 h 400976"/>
                    <a:gd name="connsiteX4" fmla="*/ 407670 w 872490"/>
                    <a:gd name="connsiteY4" fmla="*/ 343826 h 400976"/>
                    <a:gd name="connsiteX5" fmla="*/ 0 w 872490"/>
                    <a:gd name="connsiteY5" fmla="*/ 400976 h 400976"/>
                    <a:gd name="connsiteX6" fmla="*/ 270509 w 872490"/>
                    <a:gd name="connsiteY6" fmla="*/ 29502 h 400976"/>
                    <a:gd name="connsiteX7" fmla="*/ 510540 w 872490"/>
                    <a:gd name="connsiteY7" fmla="*/ 69506 h 400976"/>
                    <a:gd name="connsiteX0" fmla="*/ 512445 w 874395"/>
                    <a:gd name="connsiteY0" fmla="*/ 69506 h 393356"/>
                    <a:gd name="connsiteX1" fmla="*/ 874395 w 874395"/>
                    <a:gd name="connsiteY1" fmla="*/ 88556 h 393356"/>
                    <a:gd name="connsiteX2" fmla="*/ 868680 w 874395"/>
                    <a:gd name="connsiteY2" fmla="*/ 225716 h 393356"/>
                    <a:gd name="connsiteX3" fmla="*/ 468630 w 874395"/>
                    <a:gd name="connsiteY3" fmla="*/ 202856 h 393356"/>
                    <a:gd name="connsiteX4" fmla="*/ 409575 w 874395"/>
                    <a:gd name="connsiteY4" fmla="*/ 343826 h 393356"/>
                    <a:gd name="connsiteX5" fmla="*/ 0 w 874395"/>
                    <a:gd name="connsiteY5" fmla="*/ 393356 h 393356"/>
                    <a:gd name="connsiteX6" fmla="*/ 272414 w 874395"/>
                    <a:gd name="connsiteY6" fmla="*/ 29502 h 393356"/>
                    <a:gd name="connsiteX7" fmla="*/ 512445 w 874395"/>
                    <a:gd name="connsiteY7" fmla="*/ 69506 h 393356"/>
                    <a:gd name="connsiteX0" fmla="*/ 512445 w 874395"/>
                    <a:gd name="connsiteY0" fmla="*/ 69506 h 393356"/>
                    <a:gd name="connsiteX1" fmla="*/ 874395 w 874395"/>
                    <a:gd name="connsiteY1" fmla="*/ 88556 h 393356"/>
                    <a:gd name="connsiteX2" fmla="*/ 868680 w 874395"/>
                    <a:gd name="connsiteY2" fmla="*/ 225716 h 393356"/>
                    <a:gd name="connsiteX3" fmla="*/ 468630 w 874395"/>
                    <a:gd name="connsiteY3" fmla="*/ 202856 h 393356"/>
                    <a:gd name="connsiteX4" fmla="*/ 409575 w 874395"/>
                    <a:gd name="connsiteY4" fmla="*/ 343826 h 393356"/>
                    <a:gd name="connsiteX5" fmla="*/ 0 w 874395"/>
                    <a:gd name="connsiteY5" fmla="*/ 393356 h 393356"/>
                    <a:gd name="connsiteX6" fmla="*/ 272414 w 874395"/>
                    <a:gd name="connsiteY6" fmla="*/ 29502 h 393356"/>
                    <a:gd name="connsiteX7" fmla="*/ 512445 w 874395"/>
                    <a:gd name="connsiteY7" fmla="*/ 69506 h 393356"/>
                    <a:gd name="connsiteX0" fmla="*/ 512445 w 874395"/>
                    <a:gd name="connsiteY0" fmla="*/ 69506 h 393356"/>
                    <a:gd name="connsiteX1" fmla="*/ 874395 w 874395"/>
                    <a:gd name="connsiteY1" fmla="*/ 88556 h 393356"/>
                    <a:gd name="connsiteX2" fmla="*/ 868680 w 874395"/>
                    <a:gd name="connsiteY2" fmla="*/ 225716 h 393356"/>
                    <a:gd name="connsiteX3" fmla="*/ 468630 w 874395"/>
                    <a:gd name="connsiteY3" fmla="*/ 202856 h 393356"/>
                    <a:gd name="connsiteX4" fmla="*/ 409575 w 874395"/>
                    <a:gd name="connsiteY4" fmla="*/ 343826 h 393356"/>
                    <a:gd name="connsiteX5" fmla="*/ 177166 w 874395"/>
                    <a:gd name="connsiteY5" fmla="*/ 366688 h 393356"/>
                    <a:gd name="connsiteX6" fmla="*/ 0 w 874395"/>
                    <a:gd name="connsiteY6" fmla="*/ 393356 h 393356"/>
                    <a:gd name="connsiteX7" fmla="*/ 272414 w 874395"/>
                    <a:gd name="connsiteY7" fmla="*/ 29502 h 393356"/>
                    <a:gd name="connsiteX8" fmla="*/ 512445 w 874395"/>
                    <a:gd name="connsiteY8" fmla="*/ 69506 h 393356"/>
                    <a:gd name="connsiteX0" fmla="*/ 632459 w 994409"/>
                    <a:gd name="connsiteY0" fmla="*/ 69506 h 761023"/>
                    <a:gd name="connsiteX1" fmla="*/ 994409 w 994409"/>
                    <a:gd name="connsiteY1" fmla="*/ 88556 h 761023"/>
                    <a:gd name="connsiteX2" fmla="*/ 988694 w 994409"/>
                    <a:gd name="connsiteY2" fmla="*/ 225716 h 761023"/>
                    <a:gd name="connsiteX3" fmla="*/ 588644 w 994409"/>
                    <a:gd name="connsiteY3" fmla="*/ 202856 h 761023"/>
                    <a:gd name="connsiteX4" fmla="*/ 529589 w 994409"/>
                    <a:gd name="connsiteY4" fmla="*/ 343826 h 761023"/>
                    <a:gd name="connsiteX5" fmla="*/ 0 w 994409"/>
                    <a:gd name="connsiteY5" fmla="*/ 761023 h 761023"/>
                    <a:gd name="connsiteX6" fmla="*/ 120014 w 994409"/>
                    <a:gd name="connsiteY6" fmla="*/ 393356 h 761023"/>
                    <a:gd name="connsiteX7" fmla="*/ 392428 w 994409"/>
                    <a:gd name="connsiteY7" fmla="*/ 29502 h 761023"/>
                    <a:gd name="connsiteX8" fmla="*/ 632459 w 994409"/>
                    <a:gd name="connsiteY8" fmla="*/ 69506 h 761023"/>
                    <a:gd name="connsiteX0" fmla="*/ 632459 w 994409"/>
                    <a:gd name="connsiteY0" fmla="*/ 69506 h 761023"/>
                    <a:gd name="connsiteX1" fmla="*/ 994409 w 994409"/>
                    <a:gd name="connsiteY1" fmla="*/ 88556 h 761023"/>
                    <a:gd name="connsiteX2" fmla="*/ 988694 w 994409"/>
                    <a:gd name="connsiteY2" fmla="*/ 225716 h 761023"/>
                    <a:gd name="connsiteX3" fmla="*/ 588644 w 994409"/>
                    <a:gd name="connsiteY3" fmla="*/ 202856 h 761023"/>
                    <a:gd name="connsiteX4" fmla="*/ 529589 w 994409"/>
                    <a:gd name="connsiteY4" fmla="*/ 343826 h 761023"/>
                    <a:gd name="connsiteX5" fmla="*/ 0 w 994409"/>
                    <a:gd name="connsiteY5" fmla="*/ 761023 h 761023"/>
                    <a:gd name="connsiteX6" fmla="*/ 120014 w 994409"/>
                    <a:gd name="connsiteY6" fmla="*/ 393356 h 761023"/>
                    <a:gd name="connsiteX7" fmla="*/ 392428 w 994409"/>
                    <a:gd name="connsiteY7" fmla="*/ 29502 h 761023"/>
                    <a:gd name="connsiteX8" fmla="*/ 632459 w 994409"/>
                    <a:gd name="connsiteY8" fmla="*/ 69506 h 761023"/>
                    <a:gd name="connsiteX0" fmla="*/ 632459 w 994409"/>
                    <a:gd name="connsiteY0" fmla="*/ 69506 h 761023"/>
                    <a:gd name="connsiteX1" fmla="*/ 994409 w 994409"/>
                    <a:gd name="connsiteY1" fmla="*/ 88556 h 761023"/>
                    <a:gd name="connsiteX2" fmla="*/ 988694 w 994409"/>
                    <a:gd name="connsiteY2" fmla="*/ 225716 h 761023"/>
                    <a:gd name="connsiteX3" fmla="*/ 588644 w 994409"/>
                    <a:gd name="connsiteY3" fmla="*/ 202856 h 761023"/>
                    <a:gd name="connsiteX4" fmla="*/ 529589 w 994409"/>
                    <a:gd name="connsiteY4" fmla="*/ 343826 h 761023"/>
                    <a:gd name="connsiteX5" fmla="*/ 0 w 994409"/>
                    <a:gd name="connsiteY5" fmla="*/ 761023 h 761023"/>
                    <a:gd name="connsiteX6" fmla="*/ 120014 w 994409"/>
                    <a:gd name="connsiteY6" fmla="*/ 393356 h 761023"/>
                    <a:gd name="connsiteX7" fmla="*/ 392428 w 994409"/>
                    <a:gd name="connsiteY7" fmla="*/ 29502 h 761023"/>
                    <a:gd name="connsiteX8" fmla="*/ 632459 w 994409"/>
                    <a:gd name="connsiteY8" fmla="*/ 69506 h 761023"/>
                    <a:gd name="connsiteX0" fmla="*/ 632459 w 994409"/>
                    <a:gd name="connsiteY0" fmla="*/ 69506 h 721018"/>
                    <a:gd name="connsiteX1" fmla="*/ 994409 w 994409"/>
                    <a:gd name="connsiteY1" fmla="*/ 88556 h 721018"/>
                    <a:gd name="connsiteX2" fmla="*/ 988694 w 994409"/>
                    <a:gd name="connsiteY2" fmla="*/ 225716 h 721018"/>
                    <a:gd name="connsiteX3" fmla="*/ 588644 w 994409"/>
                    <a:gd name="connsiteY3" fmla="*/ 202856 h 721018"/>
                    <a:gd name="connsiteX4" fmla="*/ 529589 w 994409"/>
                    <a:gd name="connsiteY4" fmla="*/ 343826 h 721018"/>
                    <a:gd name="connsiteX5" fmla="*/ 0 w 994409"/>
                    <a:gd name="connsiteY5" fmla="*/ 721018 h 721018"/>
                    <a:gd name="connsiteX6" fmla="*/ 120014 w 994409"/>
                    <a:gd name="connsiteY6" fmla="*/ 393356 h 721018"/>
                    <a:gd name="connsiteX7" fmla="*/ 392428 w 994409"/>
                    <a:gd name="connsiteY7" fmla="*/ 29502 h 721018"/>
                    <a:gd name="connsiteX8" fmla="*/ 632459 w 994409"/>
                    <a:gd name="connsiteY8" fmla="*/ 69506 h 721018"/>
                    <a:gd name="connsiteX0" fmla="*/ 678024 w 1039974"/>
                    <a:gd name="connsiteY0" fmla="*/ 69506 h 766160"/>
                    <a:gd name="connsiteX1" fmla="*/ 1039974 w 1039974"/>
                    <a:gd name="connsiteY1" fmla="*/ 88556 h 766160"/>
                    <a:gd name="connsiteX2" fmla="*/ 1034259 w 1039974"/>
                    <a:gd name="connsiteY2" fmla="*/ 225716 h 766160"/>
                    <a:gd name="connsiteX3" fmla="*/ 634209 w 1039974"/>
                    <a:gd name="connsiteY3" fmla="*/ 202856 h 766160"/>
                    <a:gd name="connsiteX4" fmla="*/ 575154 w 1039974"/>
                    <a:gd name="connsiteY4" fmla="*/ 343826 h 766160"/>
                    <a:gd name="connsiteX5" fmla="*/ 45565 w 1039974"/>
                    <a:gd name="connsiteY5" fmla="*/ 721018 h 766160"/>
                    <a:gd name="connsiteX6" fmla="*/ 41755 w 1039974"/>
                    <a:gd name="connsiteY6" fmla="*/ 722923 h 766160"/>
                    <a:gd name="connsiteX7" fmla="*/ 165579 w 1039974"/>
                    <a:gd name="connsiteY7" fmla="*/ 393356 h 766160"/>
                    <a:gd name="connsiteX8" fmla="*/ 437993 w 1039974"/>
                    <a:gd name="connsiteY8" fmla="*/ 29502 h 766160"/>
                    <a:gd name="connsiteX9" fmla="*/ 678024 w 1039974"/>
                    <a:gd name="connsiteY9" fmla="*/ 69506 h 766160"/>
                    <a:gd name="connsiteX0" fmla="*/ 672464 w 1034414"/>
                    <a:gd name="connsiteY0" fmla="*/ 69506 h 746494"/>
                    <a:gd name="connsiteX1" fmla="*/ 1034414 w 1034414"/>
                    <a:gd name="connsiteY1" fmla="*/ 88556 h 746494"/>
                    <a:gd name="connsiteX2" fmla="*/ 1028699 w 1034414"/>
                    <a:gd name="connsiteY2" fmla="*/ 225716 h 746494"/>
                    <a:gd name="connsiteX3" fmla="*/ 628649 w 1034414"/>
                    <a:gd name="connsiteY3" fmla="*/ 202856 h 746494"/>
                    <a:gd name="connsiteX4" fmla="*/ 569594 w 1034414"/>
                    <a:gd name="connsiteY4" fmla="*/ 343826 h 746494"/>
                    <a:gd name="connsiteX5" fmla="*/ 40005 w 1034414"/>
                    <a:gd name="connsiteY5" fmla="*/ 721018 h 746494"/>
                    <a:gd name="connsiteX6" fmla="*/ 55245 w 1034414"/>
                    <a:gd name="connsiteY6" fmla="*/ 661963 h 746494"/>
                    <a:gd name="connsiteX7" fmla="*/ 160019 w 1034414"/>
                    <a:gd name="connsiteY7" fmla="*/ 393356 h 746494"/>
                    <a:gd name="connsiteX8" fmla="*/ 432433 w 1034414"/>
                    <a:gd name="connsiteY8" fmla="*/ 29502 h 746494"/>
                    <a:gd name="connsiteX9" fmla="*/ 672464 w 1034414"/>
                    <a:gd name="connsiteY9" fmla="*/ 69506 h 746494"/>
                    <a:gd name="connsiteX0" fmla="*/ 880577 w 1242527"/>
                    <a:gd name="connsiteY0" fmla="*/ 69506 h 1072386"/>
                    <a:gd name="connsiteX1" fmla="*/ 1242527 w 1242527"/>
                    <a:gd name="connsiteY1" fmla="*/ 88556 h 1072386"/>
                    <a:gd name="connsiteX2" fmla="*/ 1236812 w 1242527"/>
                    <a:gd name="connsiteY2" fmla="*/ 225716 h 1072386"/>
                    <a:gd name="connsiteX3" fmla="*/ 836762 w 1242527"/>
                    <a:gd name="connsiteY3" fmla="*/ 202856 h 1072386"/>
                    <a:gd name="connsiteX4" fmla="*/ 777707 w 1242527"/>
                    <a:gd name="connsiteY4" fmla="*/ 343826 h 1072386"/>
                    <a:gd name="connsiteX5" fmla="*/ 15708 w 1242527"/>
                    <a:gd name="connsiteY5" fmla="*/ 1065823 h 1072386"/>
                    <a:gd name="connsiteX6" fmla="*/ 263358 w 1242527"/>
                    <a:gd name="connsiteY6" fmla="*/ 661963 h 1072386"/>
                    <a:gd name="connsiteX7" fmla="*/ 368132 w 1242527"/>
                    <a:gd name="connsiteY7" fmla="*/ 393356 h 1072386"/>
                    <a:gd name="connsiteX8" fmla="*/ 640546 w 1242527"/>
                    <a:gd name="connsiteY8" fmla="*/ 29502 h 1072386"/>
                    <a:gd name="connsiteX9" fmla="*/ 880577 w 1242527"/>
                    <a:gd name="connsiteY9" fmla="*/ 69506 h 1072386"/>
                    <a:gd name="connsiteX0" fmla="*/ 880899 w 1242849"/>
                    <a:gd name="connsiteY0" fmla="*/ 69506 h 1073182"/>
                    <a:gd name="connsiteX1" fmla="*/ 1242849 w 1242849"/>
                    <a:gd name="connsiteY1" fmla="*/ 88556 h 1073182"/>
                    <a:gd name="connsiteX2" fmla="*/ 1237134 w 1242849"/>
                    <a:gd name="connsiteY2" fmla="*/ 225716 h 1073182"/>
                    <a:gd name="connsiteX3" fmla="*/ 837084 w 1242849"/>
                    <a:gd name="connsiteY3" fmla="*/ 202856 h 1073182"/>
                    <a:gd name="connsiteX4" fmla="*/ 778029 w 1242849"/>
                    <a:gd name="connsiteY4" fmla="*/ 343826 h 1073182"/>
                    <a:gd name="connsiteX5" fmla="*/ 16030 w 1242849"/>
                    <a:gd name="connsiteY5" fmla="*/ 1065823 h 1073182"/>
                    <a:gd name="connsiteX6" fmla="*/ 256060 w 1242849"/>
                    <a:gd name="connsiteY6" fmla="*/ 711493 h 1073182"/>
                    <a:gd name="connsiteX7" fmla="*/ 368454 w 1242849"/>
                    <a:gd name="connsiteY7" fmla="*/ 393356 h 1073182"/>
                    <a:gd name="connsiteX8" fmla="*/ 640868 w 1242849"/>
                    <a:gd name="connsiteY8" fmla="*/ 29502 h 1073182"/>
                    <a:gd name="connsiteX9" fmla="*/ 880899 w 1242849"/>
                    <a:gd name="connsiteY9" fmla="*/ 69506 h 1073182"/>
                    <a:gd name="connsiteX0" fmla="*/ 879134 w 1241084"/>
                    <a:gd name="connsiteY0" fmla="*/ 69506 h 1080661"/>
                    <a:gd name="connsiteX1" fmla="*/ 1241084 w 1241084"/>
                    <a:gd name="connsiteY1" fmla="*/ 88556 h 1080661"/>
                    <a:gd name="connsiteX2" fmla="*/ 1235369 w 1241084"/>
                    <a:gd name="connsiteY2" fmla="*/ 225716 h 1080661"/>
                    <a:gd name="connsiteX3" fmla="*/ 835319 w 1241084"/>
                    <a:gd name="connsiteY3" fmla="*/ 202856 h 1080661"/>
                    <a:gd name="connsiteX4" fmla="*/ 776264 w 1241084"/>
                    <a:gd name="connsiteY4" fmla="*/ 343826 h 1080661"/>
                    <a:gd name="connsiteX5" fmla="*/ 14265 w 1241084"/>
                    <a:gd name="connsiteY5" fmla="*/ 1065823 h 1080661"/>
                    <a:gd name="connsiteX6" fmla="*/ 277156 w 1241084"/>
                    <a:gd name="connsiteY6" fmla="*/ 821983 h 1080661"/>
                    <a:gd name="connsiteX7" fmla="*/ 254295 w 1241084"/>
                    <a:gd name="connsiteY7" fmla="*/ 711493 h 1080661"/>
                    <a:gd name="connsiteX8" fmla="*/ 366689 w 1241084"/>
                    <a:gd name="connsiteY8" fmla="*/ 393356 h 1080661"/>
                    <a:gd name="connsiteX9" fmla="*/ 639103 w 1241084"/>
                    <a:gd name="connsiteY9" fmla="*/ 29502 h 1080661"/>
                    <a:gd name="connsiteX10" fmla="*/ 879134 w 1241084"/>
                    <a:gd name="connsiteY10" fmla="*/ 69506 h 1080661"/>
                    <a:gd name="connsiteX0" fmla="*/ 894905 w 1256855"/>
                    <a:gd name="connsiteY0" fmla="*/ 69506 h 1089457"/>
                    <a:gd name="connsiteX1" fmla="*/ 1256855 w 1256855"/>
                    <a:gd name="connsiteY1" fmla="*/ 88556 h 1089457"/>
                    <a:gd name="connsiteX2" fmla="*/ 1251140 w 1256855"/>
                    <a:gd name="connsiteY2" fmla="*/ 225716 h 1089457"/>
                    <a:gd name="connsiteX3" fmla="*/ 851090 w 1256855"/>
                    <a:gd name="connsiteY3" fmla="*/ 202856 h 1089457"/>
                    <a:gd name="connsiteX4" fmla="*/ 792035 w 1256855"/>
                    <a:gd name="connsiteY4" fmla="*/ 343826 h 1089457"/>
                    <a:gd name="connsiteX5" fmla="*/ 30036 w 1256855"/>
                    <a:gd name="connsiteY5" fmla="*/ 1065823 h 1089457"/>
                    <a:gd name="connsiteX6" fmla="*/ 98617 w 1256855"/>
                    <a:gd name="connsiteY6" fmla="*/ 943903 h 1089457"/>
                    <a:gd name="connsiteX7" fmla="*/ 270066 w 1256855"/>
                    <a:gd name="connsiteY7" fmla="*/ 711493 h 1089457"/>
                    <a:gd name="connsiteX8" fmla="*/ 382460 w 1256855"/>
                    <a:gd name="connsiteY8" fmla="*/ 393356 h 1089457"/>
                    <a:gd name="connsiteX9" fmla="*/ 654874 w 1256855"/>
                    <a:gd name="connsiteY9" fmla="*/ 29502 h 1089457"/>
                    <a:gd name="connsiteX10" fmla="*/ 894905 w 1256855"/>
                    <a:gd name="connsiteY10" fmla="*/ 69506 h 1089457"/>
                    <a:gd name="connsiteX0" fmla="*/ 814433 w 1176383"/>
                    <a:gd name="connsiteY0" fmla="*/ 69506 h 1116911"/>
                    <a:gd name="connsiteX1" fmla="*/ 1176383 w 1176383"/>
                    <a:gd name="connsiteY1" fmla="*/ 88556 h 1116911"/>
                    <a:gd name="connsiteX2" fmla="*/ 1170668 w 1176383"/>
                    <a:gd name="connsiteY2" fmla="*/ 225716 h 1116911"/>
                    <a:gd name="connsiteX3" fmla="*/ 770618 w 1176383"/>
                    <a:gd name="connsiteY3" fmla="*/ 202856 h 1116911"/>
                    <a:gd name="connsiteX4" fmla="*/ 711563 w 1176383"/>
                    <a:gd name="connsiteY4" fmla="*/ 343826 h 1116911"/>
                    <a:gd name="connsiteX5" fmla="*/ 88629 w 1176383"/>
                    <a:gd name="connsiteY5" fmla="*/ 1096303 h 1116911"/>
                    <a:gd name="connsiteX6" fmla="*/ 18145 w 1176383"/>
                    <a:gd name="connsiteY6" fmla="*/ 943903 h 1116911"/>
                    <a:gd name="connsiteX7" fmla="*/ 189594 w 1176383"/>
                    <a:gd name="connsiteY7" fmla="*/ 711493 h 1116911"/>
                    <a:gd name="connsiteX8" fmla="*/ 301988 w 1176383"/>
                    <a:gd name="connsiteY8" fmla="*/ 393356 h 1116911"/>
                    <a:gd name="connsiteX9" fmla="*/ 574402 w 1176383"/>
                    <a:gd name="connsiteY9" fmla="*/ 29502 h 1116911"/>
                    <a:gd name="connsiteX10" fmla="*/ 814433 w 1176383"/>
                    <a:gd name="connsiteY10" fmla="*/ 69506 h 1116911"/>
                    <a:gd name="connsiteX0" fmla="*/ 829563 w 1191513"/>
                    <a:gd name="connsiteY0" fmla="*/ 69506 h 1153900"/>
                    <a:gd name="connsiteX1" fmla="*/ 1191513 w 1191513"/>
                    <a:gd name="connsiteY1" fmla="*/ 88556 h 1153900"/>
                    <a:gd name="connsiteX2" fmla="*/ 1185798 w 1191513"/>
                    <a:gd name="connsiteY2" fmla="*/ 225716 h 1153900"/>
                    <a:gd name="connsiteX3" fmla="*/ 785748 w 1191513"/>
                    <a:gd name="connsiteY3" fmla="*/ 202856 h 1153900"/>
                    <a:gd name="connsiteX4" fmla="*/ 726693 w 1191513"/>
                    <a:gd name="connsiteY4" fmla="*/ 343826 h 1153900"/>
                    <a:gd name="connsiteX5" fmla="*/ 103759 w 1191513"/>
                    <a:gd name="connsiteY5" fmla="*/ 1096303 h 1153900"/>
                    <a:gd name="connsiteX6" fmla="*/ 33275 w 1191513"/>
                    <a:gd name="connsiteY6" fmla="*/ 943903 h 1153900"/>
                    <a:gd name="connsiteX7" fmla="*/ 204724 w 1191513"/>
                    <a:gd name="connsiteY7" fmla="*/ 711493 h 1153900"/>
                    <a:gd name="connsiteX8" fmla="*/ 317118 w 1191513"/>
                    <a:gd name="connsiteY8" fmla="*/ 393356 h 1153900"/>
                    <a:gd name="connsiteX9" fmla="*/ 589532 w 1191513"/>
                    <a:gd name="connsiteY9" fmla="*/ 29502 h 1153900"/>
                    <a:gd name="connsiteX10" fmla="*/ 829563 w 1191513"/>
                    <a:gd name="connsiteY10" fmla="*/ 69506 h 1153900"/>
                    <a:gd name="connsiteX0" fmla="*/ 841096 w 1203046"/>
                    <a:gd name="connsiteY0" fmla="*/ 69506 h 1186980"/>
                    <a:gd name="connsiteX1" fmla="*/ 1203046 w 1203046"/>
                    <a:gd name="connsiteY1" fmla="*/ 88556 h 1186980"/>
                    <a:gd name="connsiteX2" fmla="*/ 1197331 w 1203046"/>
                    <a:gd name="connsiteY2" fmla="*/ 225716 h 1186980"/>
                    <a:gd name="connsiteX3" fmla="*/ 797281 w 1203046"/>
                    <a:gd name="connsiteY3" fmla="*/ 202856 h 1186980"/>
                    <a:gd name="connsiteX4" fmla="*/ 738226 w 1203046"/>
                    <a:gd name="connsiteY4" fmla="*/ 343826 h 1186980"/>
                    <a:gd name="connsiteX5" fmla="*/ 90527 w 1203046"/>
                    <a:gd name="connsiteY5" fmla="*/ 1134403 h 1186980"/>
                    <a:gd name="connsiteX6" fmla="*/ 44808 w 1203046"/>
                    <a:gd name="connsiteY6" fmla="*/ 943903 h 1186980"/>
                    <a:gd name="connsiteX7" fmla="*/ 216257 w 1203046"/>
                    <a:gd name="connsiteY7" fmla="*/ 711493 h 1186980"/>
                    <a:gd name="connsiteX8" fmla="*/ 328651 w 1203046"/>
                    <a:gd name="connsiteY8" fmla="*/ 393356 h 1186980"/>
                    <a:gd name="connsiteX9" fmla="*/ 601065 w 1203046"/>
                    <a:gd name="connsiteY9" fmla="*/ 29502 h 1186980"/>
                    <a:gd name="connsiteX10" fmla="*/ 841096 w 1203046"/>
                    <a:gd name="connsiteY10" fmla="*/ 69506 h 1186980"/>
                    <a:gd name="connsiteX0" fmla="*/ 860141 w 1222091"/>
                    <a:gd name="connsiteY0" fmla="*/ 69506 h 1199049"/>
                    <a:gd name="connsiteX1" fmla="*/ 1222091 w 1222091"/>
                    <a:gd name="connsiteY1" fmla="*/ 88556 h 1199049"/>
                    <a:gd name="connsiteX2" fmla="*/ 1216376 w 1222091"/>
                    <a:gd name="connsiteY2" fmla="*/ 225716 h 1199049"/>
                    <a:gd name="connsiteX3" fmla="*/ 816326 w 1222091"/>
                    <a:gd name="connsiteY3" fmla="*/ 202856 h 1199049"/>
                    <a:gd name="connsiteX4" fmla="*/ 757271 w 1222091"/>
                    <a:gd name="connsiteY4" fmla="*/ 343826 h 1199049"/>
                    <a:gd name="connsiteX5" fmla="*/ 109572 w 1222091"/>
                    <a:gd name="connsiteY5" fmla="*/ 1134403 h 1199049"/>
                    <a:gd name="connsiteX6" fmla="*/ 29563 w 1222091"/>
                    <a:gd name="connsiteY6" fmla="*/ 1025818 h 1199049"/>
                    <a:gd name="connsiteX7" fmla="*/ 235302 w 1222091"/>
                    <a:gd name="connsiteY7" fmla="*/ 711493 h 1199049"/>
                    <a:gd name="connsiteX8" fmla="*/ 347696 w 1222091"/>
                    <a:gd name="connsiteY8" fmla="*/ 393356 h 1199049"/>
                    <a:gd name="connsiteX9" fmla="*/ 620110 w 1222091"/>
                    <a:gd name="connsiteY9" fmla="*/ 29502 h 1199049"/>
                    <a:gd name="connsiteX10" fmla="*/ 860141 w 1222091"/>
                    <a:gd name="connsiteY10" fmla="*/ 69506 h 1199049"/>
                    <a:gd name="connsiteX0" fmla="*/ 868967 w 1230917"/>
                    <a:gd name="connsiteY0" fmla="*/ 69506 h 1199394"/>
                    <a:gd name="connsiteX1" fmla="*/ 1230917 w 1230917"/>
                    <a:gd name="connsiteY1" fmla="*/ 88556 h 1199394"/>
                    <a:gd name="connsiteX2" fmla="*/ 1225202 w 1230917"/>
                    <a:gd name="connsiteY2" fmla="*/ 225716 h 1199394"/>
                    <a:gd name="connsiteX3" fmla="*/ 825152 w 1230917"/>
                    <a:gd name="connsiteY3" fmla="*/ 202856 h 1199394"/>
                    <a:gd name="connsiteX4" fmla="*/ 766097 w 1230917"/>
                    <a:gd name="connsiteY4" fmla="*/ 343826 h 1199394"/>
                    <a:gd name="connsiteX5" fmla="*/ 118398 w 1230917"/>
                    <a:gd name="connsiteY5" fmla="*/ 1134403 h 1199394"/>
                    <a:gd name="connsiteX6" fmla="*/ 25054 w 1230917"/>
                    <a:gd name="connsiteY6" fmla="*/ 1027723 h 1199394"/>
                    <a:gd name="connsiteX7" fmla="*/ 244128 w 1230917"/>
                    <a:gd name="connsiteY7" fmla="*/ 711493 h 1199394"/>
                    <a:gd name="connsiteX8" fmla="*/ 356522 w 1230917"/>
                    <a:gd name="connsiteY8" fmla="*/ 393356 h 1199394"/>
                    <a:gd name="connsiteX9" fmla="*/ 628936 w 1230917"/>
                    <a:gd name="connsiteY9" fmla="*/ 29502 h 1199394"/>
                    <a:gd name="connsiteX10" fmla="*/ 868967 w 1230917"/>
                    <a:gd name="connsiteY10" fmla="*/ 69506 h 1199394"/>
                    <a:gd name="connsiteX0" fmla="*/ 884117 w 1246067"/>
                    <a:gd name="connsiteY0" fmla="*/ 69506 h 1189229"/>
                    <a:gd name="connsiteX1" fmla="*/ 1246067 w 1246067"/>
                    <a:gd name="connsiteY1" fmla="*/ 88556 h 1189229"/>
                    <a:gd name="connsiteX2" fmla="*/ 1240352 w 1246067"/>
                    <a:gd name="connsiteY2" fmla="*/ 225716 h 1189229"/>
                    <a:gd name="connsiteX3" fmla="*/ 840302 w 1246067"/>
                    <a:gd name="connsiteY3" fmla="*/ 202856 h 1189229"/>
                    <a:gd name="connsiteX4" fmla="*/ 781247 w 1246067"/>
                    <a:gd name="connsiteY4" fmla="*/ 343826 h 1189229"/>
                    <a:gd name="connsiteX5" fmla="*/ 133548 w 1246067"/>
                    <a:gd name="connsiteY5" fmla="*/ 1134403 h 1189229"/>
                    <a:gd name="connsiteX6" fmla="*/ 40204 w 1246067"/>
                    <a:gd name="connsiteY6" fmla="*/ 1027723 h 1189229"/>
                    <a:gd name="connsiteX7" fmla="*/ 259278 w 1246067"/>
                    <a:gd name="connsiteY7" fmla="*/ 711493 h 1189229"/>
                    <a:gd name="connsiteX8" fmla="*/ 371672 w 1246067"/>
                    <a:gd name="connsiteY8" fmla="*/ 393356 h 1189229"/>
                    <a:gd name="connsiteX9" fmla="*/ 644086 w 1246067"/>
                    <a:gd name="connsiteY9" fmla="*/ 29502 h 1189229"/>
                    <a:gd name="connsiteX10" fmla="*/ 884117 w 1246067"/>
                    <a:gd name="connsiteY10" fmla="*/ 69506 h 1189229"/>
                    <a:gd name="connsiteX0" fmla="*/ 846307 w 1208257"/>
                    <a:gd name="connsiteY0" fmla="*/ 69506 h 1184789"/>
                    <a:gd name="connsiteX1" fmla="*/ 1208257 w 1208257"/>
                    <a:gd name="connsiteY1" fmla="*/ 88556 h 1184789"/>
                    <a:gd name="connsiteX2" fmla="*/ 1202542 w 1208257"/>
                    <a:gd name="connsiteY2" fmla="*/ 225716 h 1184789"/>
                    <a:gd name="connsiteX3" fmla="*/ 802492 w 1208257"/>
                    <a:gd name="connsiteY3" fmla="*/ 202856 h 1184789"/>
                    <a:gd name="connsiteX4" fmla="*/ 743437 w 1208257"/>
                    <a:gd name="connsiteY4" fmla="*/ 343826 h 1184789"/>
                    <a:gd name="connsiteX5" fmla="*/ 95738 w 1208257"/>
                    <a:gd name="connsiteY5" fmla="*/ 1134403 h 1184789"/>
                    <a:gd name="connsiteX6" fmla="*/ 65259 w 1208257"/>
                    <a:gd name="connsiteY6" fmla="*/ 991528 h 1184789"/>
                    <a:gd name="connsiteX7" fmla="*/ 221468 w 1208257"/>
                    <a:gd name="connsiteY7" fmla="*/ 711493 h 1184789"/>
                    <a:gd name="connsiteX8" fmla="*/ 333862 w 1208257"/>
                    <a:gd name="connsiteY8" fmla="*/ 393356 h 1184789"/>
                    <a:gd name="connsiteX9" fmla="*/ 606276 w 1208257"/>
                    <a:gd name="connsiteY9" fmla="*/ 29502 h 1184789"/>
                    <a:gd name="connsiteX10" fmla="*/ 846307 w 1208257"/>
                    <a:gd name="connsiteY10" fmla="*/ 69506 h 1184789"/>
                    <a:gd name="connsiteX0" fmla="*/ 866403 w 1228353"/>
                    <a:gd name="connsiteY0" fmla="*/ 69506 h 1187745"/>
                    <a:gd name="connsiteX1" fmla="*/ 1228353 w 1228353"/>
                    <a:gd name="connsiteY1" fmla="*/ 88556 h 1187745"/>
                    <a:gd name="connsiteX2" fmla="*/ 1222638 w 1228353"/>
                    <a:gd name="connsiteY2" fmla="*/ 225716 h 1187745"/>
                    <a:gd name="connsiteX3" fmla="*/ 822588 w 1228353"/>
                    <a:gd name="connsiteY3" fmla="*/ 202856 h 1187745"/>
                    <a:gd name="connsiteX4" fmla="*/ 763533 w 1228353"/>
                    <a:gd name="connsiteY4" fmla="*/ 343826 h 1187745"/>
                    <a:gd name="connsiteX5" fmla="*/ 115834 w 1228353"/>
                    <a:gd name="connsiteY5" fmla="*/ 1134403 h 1187745"/>
                    <a:gd name="connsiteX6" fmla="*/ 49160 w 1228353"/>
                    <a:gd name="connsiteY6" fmla="*/ 1016293 h 1187745"/>
                    <a:gd name="connsiteX7" fmla="*/ 241564 w 1228353"/>
                    <a:gd name="connsiteY7" fmla="*/ 711493 h 1187745"/>
                    <a:gd name="connsiteX8" fmla="*/ 353958 w 1228353"/>
                    <a:gd name="connsiteY8" fmla="*/ 393356 h 1187745"/>
                    <a:gd name="connsiteX9" fmla="*/ 626372 w 1228353"/>
                    <a:gd name="connsiteY9" fmla="*/ 29502 h 1187745"/>
                    <a:gd name="connsiteX10" fmla="*/ 866403 w 1228353"/>
                    <a:gd name="connsiteY10" fmla="*/ 69506 h 1187745"/>
                    <a:gd name="connsiteX0" fmla="*/ 880276 w 1242226"/>
                    <a:gd name="connsiteY0" fmla="*/ 69506 h 1189789"/>
                    <a:gd name="connsiteX1" fmla="*/ 1242226 w 1242226"/>
                    <a:gd name="connsiteY1" fmla="*/ 88556 h 1189789"/>
                    <a:gd name="connsiteX2" fmla="*/ 1236511 w 1242226"/>
                    <a:gd name="connsiteY2" fmla="*/ 225716 h 1189789"/>
                    <a:gd name="connsiteX3" fmla="*/ 836461 w 1242226"/>
                    <a:gd name="connsiteY3" fmla="*/ 202856 h 1189789"/>
                    <a:gd name="connsiteX4" fmla="*/ 777406 w 1242226"/>
                    <a:gd name="connsiteY4" fmla="*/ 343826 h 1189789"/>
                    <a:gd name="connsiteX5" fmla="*/ 129707 w 1242226"/>
                    <a:gd name="connsiteY5" fmla="*/ 1134403 h 1189789"/>
                    <a:gd name="connsiteX6" fmla="*/ 63033 w 1242226"/>
                    <a:gd name="connsiteY6" fmla="*/ 1016293 h 1189789"/>
                    <a:gd name="connsiteX7" fmla="*/ 255437 w 1242226"/>
                    <a:gd name="connsiteY7" fmla="*/ 711493 h 1189789"/>
                    <a:gd name="connsiteX8" fmla="*/ 367831 w 1242226"/>
                    <a:gd name="connsiteY8" fmla="*/ 393356 h 1189789"/>
                    <a:gd name="connsiteX9" fmla="*/ 640245 w 1242226"/>
                    <a:gd name="connsiteY9" fmla="*/ 29502 h 1189789"/>
                    <a:gd name="connsiteX10" fmla="*/ 880276 w 1242226"/>
                    <a:gd name="connsiteY10" fmla="*/ 69506 h 1189789"/>
                    <a:gd name="connsiteX0" fmla="*/ 803241 w 1165191"/>
                    <a:gd name="connsiteY0" fmla="*/ 69506 h 1204030"/>
                    <a:gd name="connsiteX1" fmla="*/ 1165191 w 1165191"/>
                    <a:gd name="connsiteY1" fmla="*/ 88556 h 1204030"/>
                    <a:gd name="connsiteX2" fmla="*/ 1159476 w 1165191"/>
                    <a:gd name="connsiteY2" fmla="*/ 225716 h 1204030"/>
                    <a:gd name="connsiteX3" fmla="*/ 759426 w 1165191"/>
                    <a:gd name="connsiteY3" fmla="*/ 202856 h 1204030"/>
                    <a:gd name="connsiteX4" fmla="*/ 700371 w 1165191"/>
                    <a:gd name="connsiteY4" fmla="*/ 343826 h 1204030"/>
                    <a:gd name="connsiteX5" fmla="*/ 52672 w 1165191"/>
                    <a:gd name="connsiteY5" fmla="*/ 1134403 h 1204030"/>
                    <a:gd name="connsiteX6" fmla="*/ 191738 w 1165191"/>
                    <a:gd name="connsiteY6" fmla="*/ 1100113 h 1204030"/>
                    <a:gd name="connsiteX7" fmla="*/ 178402 w 1165191"/>
                    <a:gd name="connsiteY7" fmla="*/ 711493 h 1204030"/>
                    <a:gd name="connsiteX8" fmla="*/ 290796 w 1165191"/>
                    <a:gd name="connsiteY8" fmla="*/ 393356 h 1204030"/>
                    <a:gd name="connsiteX9" fmla="*/ 563210 w 1165191"/>
                    <a:gd name="connsiteY9" fmla="*/ 29502 h 1204030"/>
                    <a:gd name="connsiteX10" fmla="*/ 803241 w 1165191"/>
                    <a:gd name="connsiteY10" fmla="*/ 69506 h 1204030"/>
                    <a:gd name="connsiteX0" fmla="*/ 866214 w 1228164"/>
                    <a:gd name="connsiteY0" fmla="*/ 69506 h 1184848"/>
                    <a:gd name="connsiteX1" fmla="*/ 1228164 w 1228164"/>
                    <a:gd name="connsiteY1" fmla="*/ 88556 h 1184848"/>
                    <a:gd name="connsiteX2" fmla="*/ 1222449 w 1228164"/>
                    <a:gd name="connsiteY2" fmla="*/ 225716 h 1184848"/>
                    <a:gd name="connsiteX3" fmla="*/ 822399 w 1228164"/>
                    <a:gd name="connsiteY3" fmla="*/ 202856 h 1184848"/>
                    <a:gd name="connsiteX4" fmla="*/ 763344 w 1228164"/>
                    <a:gd name="connsiteY4" fmla="*/ 343826 h 1184848"/>
                    <a:gd name="connsiteX5" fmla="*/ 115645 w 1228164"/>
                    <a:gd name="connsiteY5" fmla="*/ 1134403 h 1184848"/>
                    <a:gd name="connsiteX6" fmla="*/ 71831 w 1228164"/>
                    <a:gd name="connsiteY6" fmla="*/ 976288 h 1184848"/>
                    <a:gd name="connsiteX7" fmla="*/ 241375 w 1228164"/>
                    <a:gd name="connsiteY7" fmla="*/ 711493 h 1184848"/>
                    <a:gd name="connsiteX8" fmla="*/ 353769 w 1228164"/>
                    <a:gd name="connsiteY8" fmla="*/ 393356 h 1184848"/>
                    <a:gd name="connsiteX9" fmla="*/ 626183 w 1228164"/>
                    <a:gd name="connsiteY9" fmla="*/ 29502 h 1184848"/>
                    <a:gd name="connsiteX10" fmla="*/ 866214 w 1228164"/>
                    <a:gd name="connsiteY10" fmla="*/ 69506 h 1184848"/>
                    <a:gd name="connsiteX0" fmla="*/ 866998 w 1228948"/>
                    <a:gd name="connsiteY0" fmla="*/ 69506 h 1186262"/>
                    <a:gd name="connsiteX1" fmla="*/ 1228948 w 1228948"/>
                    <a:gd name="connsiteY1" fmla="*/ 88556 h 1186262"/>
                    <a:gd name="connsiteX2" fmla="*/ 1223233 w 1228948"/>
                    <a:gd name="connsiteY2" fmla="*/ 225716 h 1186262"/>
                    <a:gd name="connsiteX3" fmla="*/ 823183 w 1228948"/>
                    <a:gd name="connsiteY3" fmla="*/ 202856 h 1186262"/>
                    <a:gd name="connsiteX4" fmla="*/ 764128 w 1228948"/>
                    <a:gd name="connsiteY4" fmla="*/ 343826 h 1186262"/>
                    <a:gd name="connsiteX5" fmla="*/ 116429 w 1228948"/>
                    <a:gd name="connsiteY5" fmla="*/ 1134403 h 1186262"/>
                    <a:gd name="connsiteX6" fmla="*/ 72615 w 1228948"/>
                    <a:gd name="connsiteY6" fmla="*/ 976288 h 1186262"/>
                    <a:gd name="connsiteX7" fmla="*/ 242159 w 1228948"/>
                    <a:gd name="connsiteY7" fmla="*/ 711493 h 1186262"/>
                    <a:gd name="connsiteX8" fmla="*/ 354553 w 1228948"/>
                    <a:gd name="connsiteY8" fmla="*/ 393356 h 1186262"/>
                    <a:gd name="connsiteX9" fmla="*/ 626967 w 1228948"/>
                    <a:gd name="connsiteY9" fmla="*/ 29502 h 1186262"/>
                    <a:gd name="connsiteX10" fmla="*/ 866998 w 1228948"/>
                    <a:gd name="connsiteY10" fmla="*/ 69506 h 1186262"/>
                    <a:gd name="connsiteX0" fmla="*/ 869532 w 1231482"/>
                    <a:gd name="connsiteY0" fmla="*/ 69506 h 1166436"/>
                    <a:gd name="connsiteX1" fmla="*/ 1231482 w 1231482"/>
                    <a:gd name="connsiteY1" fmla="*/ 88556 h 1166436"/>
                    <a:gd name="connsiteX2" fmla="*/ 1225767 w 1231482"/>
                    <a:gd name="connsiteY2" fmla="*/ 225716 h 1166436"/>
                    <a:gd name="connsiteX3" fmla="*/ 825717 w 1231482"/>
                    <a:gd name="connsiteY3" fmla="*/ 202856 h 1166436"/>
                    <a:gd name="connsiteX4" fmla="*/ 766662 w 1231482"/>
                    <a:gd name="connsiteY4" fmla="*/ 343826 h 1166436"/>
                    <a:gd name="connsiteX5" fmla="*/ 118963 w 1231482"/>
                    <a:gd name="connsiteY5" fmla="*/ 1134403 h 1166436"/>
                    <a:gd name="connsiteX6" fmla="*/ 75149 w 1231482"/>
                    <a:gd name="connsiteY6" fmla="*/ 976288 h 1166436"/>
                    <a:gd name="connsiteX7" fmla="*/ 244693 w 1231482"/>
                    <a:gd name="connsiteY7" fmla="*/ 711493 h 1166436"/>
                    <a:gd name="connsiteX8" fmla="*/ 357087 w 1231482"/>
                    <a:gd name="connsiteY8" fmla="*/ 393356 h 1166436"/>
                    <a:gd name="connsiteX9" fmla="*/ 629501 w 1231482"/>
                    <a:gd name="connsiteY9" fmla="*/ 29502 h 1166436"/>
                    <a:gd name="connsiteX10" fmla="*/ 869532 w 1231482"/>
                    <a:gd name="connsiteY10" fmla="*/ 69506 h 1166436"/>
                    <a:gd name="connsiteX0" fmla="*/ 869532 w 1231482"/>
                    <a:gd name="connsiteY0" fmla="*/ 69506 h 1169281"/>
                    <a:gd name="connsiteX1" fmla="*/ 1231482 w 1231482"/>
                    <a:gd name="connsiteY1" fmla="*/ 88556 h 1169281"/>
                    <a:gd name="connsiteX2" fmla="*/ 1225767 w 1231482"/>
                    <a:gd name="connsiteY2" fmla="*/ 225716 h 1169281"/>
                    <a:gd name="connsiteX3" fmla="*/ 825717 w 1231482"/>
                    <a:gd name="connsiteY3" fmla="*/ 202856 h 1169281"/>
                    <a:gd name="connsiteX4" fmla="*/ 766662 w 1231482"/>
                    <a:gd name="connsiteY4" fmla="*/ 343826 h 1169281"/>
                    <a:gd name="connsiteX5" fmla="*/ 118963 w 1231482"/>
                    <a:gd name="connsiteY5" fmla="*/ 1134403 h 1169281"/>
                    <a:gd name="connsiteX6" fmla="*/ 75149 w 1231482"/>
                    <a:gd name="connsiteY6" fmla="*/ 976288 h 1169281"/>
                    <a:gd name="connsiteX7" fmla="*/ 244693 w 1231482"/>
                    <a:gd name="connsiteY7" fmla="*/ 711493 h 1169281"/>
                    <a:gd name="connsiteX8" fmla="*/ 357087 w 1231482"/>
                    <a:gd name="connsiteY8" fmla="*/ 393356 h 1169281"/>
                    <a:gd name="connsiteX9" fmla="*/ 629501 w 1231482"/>
                    <a:gd name="connsiteY9" fmla="*/ 29502 h 1169281"/>
                    <a:gd name="connsiteX10" fmla="*/ 869532 w 1231482"/>
                    <a:gd name="connsiteY10" fmla="*/ 69506 h 1169281"/>
                    <a:gd name="connsiteX0" fmla="*/ 903875 w 1265825"/>
                    <a:gd name="connsiteY0" fmla="*/ 69506 h 1175541"/>
                    <a:gd name="connsiteX1" fmla="*/ 1265825 w 1265825"/>
                    <a:gd name="connsiteY1" fmla="*/ 88556 h 1175541"/>
                    <a:gd name="connsiteX2" fmla="*/ 1260110 w 1265825"/>
                    <a:gd name="connsiteY2" fmla="*/ 225716 h 1175541"/>
                    <a:gd name="connsiteX3" fmla="*/ 860060 w 1265825"/>
                    <a:gd name="connsiteY3" fmla="*/ 202856 h 1175541"/>
                    <a:gd name="connsiteX4" fmla="*/ 801005 w 1265825"/>
                    <a:gd name="connsiteY4" fmla="*/ 343826 h 1175541"/>
                    <a:gd name="connsiteX5" fmla="*/ 153306 w 1265825"/>
                    <a:gd name="connsiteY5" fmla="*/ 1134403 h 1175541"/>
                    <a:gd name="connsiteX6" fmla="*/ 56152 w 1265825"/>
                    <a:gd name="connsiteY6" fmla="*/ 1031533 h 1175541"/>
                    <a:gd name="connsiteX7" fmla="*/ 279036 w 1265825"/>
                    <a:gd name="connsiteY7" fmla="*/ 711493 h 1175541"/>
                    <a:gd name="connsiteX8" fmla="*/ 391430 w 1265825"/>
                    <a:gd name="connsiteY8" fmla="*/ 393356 h 1175541"/>
                    <a:gd name="connsiteX9" fmla="*/ 663844 w 1265825"/>
                    <a:gd name="connsiteY9" fmla="*/ 29502 h 1175541"/>
                    <a:gd name="connsiteX10" fmla="*/ 903875 w 1265825"/>
                    <a:gd name="connsiteY10" fmla="*/ 69506 h 1175541"/>
                    <a:gd name="connsiteX0" fmla="*/ 873575 w 1235525"/>
                    <a:gd name="connsiteY0" fmla="*/ 69506 h 1181214"/>
                    <a:gd name="connsiteX1" fmla="*/ 1235525 w 1235525"/>
                    <a:gd name="connsiteY1" fmla="*/ 88556 h 1181214"/>
                    <a:gd name="connsiteX2" fmla="*/ 1229810 w 1235525"/>
                    <a:gd name="connsiteY2" fmla="*/ 225716 h 1181214"/>
                    <a:gd name="connsiteX3" fmla="*/ 829760 w 1235525"/>
                    <a:gd name="connsiteY3" fmla="*/ 202856 h 1181214"/>
                    <a:gd name="connsiteX4" fmla="*/ 770705 w 1235525"/>
                    <a:gd name="connsiteY4" fmla="*/ 343826 h 1181214"/>
                    <a:gd name="connsiteX5" fmla="*/ 123006 w 1235525"/>
                    <a:gd name="connsiteY5" fmla="*/ 1134403 h 1181214"/>
                    <a:gd name="connsiteX6" fmla="*/ 25852 w 1235525"/>
                    <a:gd name="connsiteY6" fmla="*/ 1031533 h 1181214"/>
                    <a:gd name="connsiteX7" fmla="*/ 248736 w 1235525"/>
                    <a:gd name="connsiteY7" fmla="*/ 711493 h 1181214"/>
                    <a:gd name="connsiteX8" fmla="*/ 361130 w 1235525"/>
                    <a:gd name="connsiteY8" fmla="*/ 393356 h 1181214"/>
                    <a:gd name="connsiteX9" fmla="*/ 633544 w 1235525"/>
                    <a:gd name="connsiteY9" fmla="*/ 29502 h 1181214"/>
                    <a:gd name="connsiteX10" fmla="*/ 873575 w 1235525"/>
                    <a:gd name="connsiteY10" fmla="*/ 69506 h 1181214"/>
                    <a:gd name="connsiteX0" fmla="*/ 881966 w 1243916"/>
                    <a:gd name="connsiteY0" fmla="*/ 69506 h 1179543"/>
                    <a:gd name="connsiteX1" fmla="*/ 1243916 w 1243916"/>
                    <a:gd name="connsiteY1" fmla="*/ 88556 h 1179543"/>
                    <a:gd name="connsiteX2" fmla="*/ 1238201 w 1243916"/>
                    <a:gd name="connsiteY2" fmla="*/ 225716 h 1179543"/>
                    <a:gd name="connsiteX3" fmla="*/ 838151 w 1243916"/>
                    <a:gd name="connsiteY3" fmla="*/ 202856 h 1179543"/>
                    <a:gd name="connsiteX4" fmla="*/ 779096 w 1243916"/>
                    <a:gd name="connsiteY4" fmla="*/ 343826 h 1179543"/>
                    <a:gd name="connsiteX5" fmla="*/ 131397 w 1243916"/>
                    <a:gd name="connsiteY5" fmla="*/ 1134403 h 1179543"/>
                    <a:gd name="connsiteX6" fmla="*/ 34243 w 1243916"/>
                    <a:gd name="connsiteY6" fmla="*/ 1031533 h 1179543"/>
                    <a:gd name="connsiteX7" fmla="*/ 257127 w 1243916"/>
                    <a:gd name="connsiteY7" fmla="*/ 711493 h 1179543"/>
                    <a:gd name="connsiteX8" fmla="*/ 369521 w 1243916"/>
                    <a:gd name="connsiteY8" fmla="*/ 393356 h 1179543"/>
                    <a:gd name="connsiteX9" fmla="*/ 641935 w 1243916"/>
                    <a:gd name="connsiteY9" fmla="*/ 29502 h 1179543"/>
                    <a:gd name="connsiteX10" fmla="*/ 881966 w 1243916"/>
                    <a:gd name="connsiteY10" fmla="*/ 69506 h 1179543"/>
                    <a:gd name="connsiteX0" fmla="*/ 885331 w 1247281"/>
                    <a:gd name="connsiteY0" fmla="*/ 69506 h 1179543"/>
                    <a:gd name="connsiteX1" fmla="*/ 1247281 w 1247281"/>
                    <a:gd name="connsiteY1" fmla="*/ 88556 h 1179543"/>
                    <a:gd name="connsiteX2" fmla="*/ 1241566 w 1247281"/>
                    <a:gd name="connsiteY2" fmla="*/ 225716 h 1179543"/>
                    <a:gd name="connsiteX3" fmla="*/ 841516 w 1247281"/>
                    <a:gd name="connsiteY3" fmla="*/ 202856 h 1179543"/>
                    <a:gd name="connsiteX4" fmla="*/ 782461 w 1247281"/>
                    <a:gd name="connsiteY4" fmla="*/ 343826 h 1179543"/>
                    <a:gd name="connsiteX5" fmla="*/ 134762 w 1247281"/>
                    <a:gd name="connsiteY5" fmla="*/ 1134403 h 1179543"/>
                    <a:gd name="connsiteX6" fmla="*/ 37608 w 1247281"/>
                    <a:gd name="connsiteY6" fmla="*/ 1031533 h 1179543"/>
                    <a:gd name="connsiteX7" fmla="*/ 260492 w 1247281"/>
                    <a:gd name="connsiteY7" fmla="*/ 711493 h 1179543"/>
                    <a:gd name="connsiteX8" fmla="*/ 372886 w 1247281"/>
                    <a:gd name="connsiteY8" fmla="*/ 393356 h 1179543"/>
                    <a:gd name="connsiteX9" fmla="*/ 645300 w 1247281"/>
                    <a:gd name="connsiteY9" fmla="*/ 29502 h 1179543"/>
                    <a:gd name="connsiteX10" fmla="*/ 885331 w 1247281"/>
                    <a:gd name="connsiteY10" fmla="*/ 69506 h 1179543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131537 w 1244056"/>
                    <a:gd name="connsiteY5" fmla="*/ 1134403 h 1165239"/>
                    <a:gd name="connsiteX6" fmla="*/ 34383 w 1244056"/>
                    <a:gd name="connsiteY6" fmla="*/ 1031533 h 1165239"/>
                    <a:gd name="connsiteX7" fmla="*/ 257267 w 1244056"/>
                    <a:gd name="connsiteY7" fmla="*/ 711493 h 1165239"/>
                    <a:gd name="connsiteX8" fmla="*/ 369661 w 1244056"/>
                    <a:gd name="connsiteY8" fmla="*/ 393356 h 1165239"/>
                    <a:gd name="connsiteX9" fmla="*/ 642075 w 1244056"/>
                    <a:gd name="connsiteY9" fmla="*/ 29502 h 1165239"/>
                    <a:gd name="connsiteX10" fmla="*/ 882106 w 1244056"/>
                    <a:gd name="connsiteY10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131537 w 1244056"/>
                    <a:gd name="connsiteY5" fmla="*/ 1134403 h 1165239"/>
                    <a:gd name="connsiteX6" fmla="*/ 34383 w 1244056"/>
                    <a:gd name="connsiteY6" fmla="*/ 1031533 h 1165239"/>
                    <a:gd name="connsiteX7" fmla="*/ 257267 w 1244056"/>
                    <a:gd name="connsiteY7" fmla="*/ 711493 h 1165239"/>
                    <a:gd name="connsiteX8" fmla="*/ 369661 w 1244056"/>
                    <a:gd name="connsiteY8" fmla="*/ 393356 h 1165239"/>
                    <a:gd name="connsiteX9" fmla="*/ 642075 w 1244056"/>
                    <a:gd name="connsiteY9" fmla="*/ 29502 h 1165239"/>
                    <a:gd name="connsiteX10" fmla="*/ 882106 w 1244056"/>
                    <a:gd name="connsiteY10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392525 w 1244056"/>
                    <a:gd name="connsiteY5" fmla="*/ 8105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57295 w 1244056"/>
                    <a:gd name="connsiteY5" fmla="*/ 602906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49675 w 1244056"/>
                    <a:gd name="connsiteY5" fmla="*/ 6200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49675 w 1244056"/>
                    <a:gd name="connsiteY5" fmla="*/ 6200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49675 w 1244056"/>
                    <a:gd name="connsiteY5" fmla="*/ 6200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49675 w 1244056"/>
                    <a:gd name="connsiteY5" fmla="*/ 6200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49675 w 1244056"/>
                    <a:gd name="connsiteY5" fmla="*/ 6200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49675 w 1244056"/>
                    <a:gd name="connsiteY5" fmla="*/ 6200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49675 w 1244056"/>
                    <a:gd name="connsiteY5" fmla="*/ 6200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49675 w 1244056"/>
                    <a:gd name="connsiteY5" fmla="*/ 6200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49675 w 1244056"/>
                    <a:gd name="connsiteY5" fmla="*/ 620051 h 1165239"/>
                    <a:gd name="connsiteX6" fmla="*/ 131537 w 1244056"/>
                    <a:gd name="connsiteY6" fmla="*/ 1134403 h 1165239"/>
                    <a:gd name="connsiteX7" fmla="*/ 34383 w 1244056"/>
                    <a:gd name="connsiteY7" fmla="*/ 1031533 h 1165239"/>
                    <a:gd name="connsiteX8" fmla="*/ 257267 w 1244056"/>
                    <a:gd name="connsiteY8" fmla="*/ 711493 h 1165239"/>
                    <a:gd name="connsiteX9" fmla="*/ 369661 w 1244056"/>
                    <a:gd name="connsiteY9" fmla="*/ 393356 h 1165239"/>
                    <a:gd name="connsiteX10" fmla="*/ 642075 w 1244056"/>
                    <a:gd name="connsiteY10" fmla="*/ 29502 h 1165239"/>
                    <a:gd name="connsiteX11" fmla="*/ 882106 w 1244056"/>
                    <a:gd name="connsiteY11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19220 w 1244056"/>
                    <a:gd name="connsiteY5" fmla="*/ 475271 h 1165239"/>
                    <a:gd name="connsiteX6" fmla="*/ 449675 w 1244056"/>
                    <a:gd name="connsiteY6" fmla="*/ 620051 h 1165239"/>
                    <a:gd name="connsiteX7" fmla="*/ 131537 w 1244056"/>
                    <a:gd name="connsiteY7" fmla="*/ 1134403 h 1165239"/>
                    <a:gd name="connsiteX8" fmla="*/ 34383 w 1244056"/>
                    <a:gd name="connsiteY8" fmla="*/ 1031533 h 1165239"/>
                    <a:gd name="connsiteX9" fmla="*/ 257267 w 1244056"/>
                    <a:gd name="connsiteY9" fmla="*/ 711493 h 1165239"/>
                    <a:gd name="connsiteX10" fmla="*/ 369661 w 1244056"/>
                    <a:gd name="connsiteY10" fmla="*/ 393356 h 1165239"/>
                    <a:gd name="connsiteX11" fmla="*/ 642075 w 1244056"/>
                    <a:gd name="connsiteY11" fmla="*/ 29502 h 1165239"/>
                    <a:gd name="connsiteX12" fmla="*/ 882106 w 1244056"/>
                    <a:gd name="connsiteY12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590645 w 1244056"/>
                    <a:gd name="connsiteY5" fmla="*/ 797216 h 1165239"/>
                    <a:gd name="connsiteX6" fmla="*/ 449675 w 1244056"/>
                    <a:gd name="connsiteY6" fmla="*/ 620051 h 1165239"/>
                    <a:gd name="connsiteX7" fmla="*/ 131537 w 1244056"/>
                    <a:gd name="connsiteY7" fmla="*/ 1134403 h 1165239"/>
                    <a:gd name="connsiteX8" fmla="*/ 34383 w 1244056"/>
                    <a:gd name="connsiteY8" fmla="*/ 1031533 h 1165239"/>
                    <a:gd name="connsiteX9" fmla="*/ 257267 w 1244056"/>
                    <a:gd name="connsiteY9" fmla="*/ 711493 h 1165239"/>
                    <a:gd name="connsiteX10" fmla="*/ 369661 w 1244056"/>
                    <a:gd name="connsiteY10" fmla="*/ 393356 h 1165239"/>
                    <a:gd name="connsiteX11" fmla="*/ 642075 w 1244056"/>
                    <a:gd name="connsiteY11" fmla="*/ 29502 h 1165239"/>
                    <a:gd name="connsiteX12" fmla="*/ 882106 w 1244056"/>
                    <a:gd name="connsiteY12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590645 w 1244056"/>
                    <a:gd name="connsiteY5" fmla="*/ 797216 h 1165239"/>
                    <a:gd name="connsiteX6" fmla="*/ 449675 w 1244056"/>
                    <a:gd name="connsiteY6" fmla="*/ 620051 h 1165239"/>
                    <a:gd name="connsiteX7" fmla="*/ 131537 w 1244056"/>
                    <a:gd name="connsiteY7" fmla="*/ 1134403 h 1165239"/>
                    <a:gd name="connsiteX8" fmla="*/ 34383 w 1244056"/>
                    <a:gd name="connsiteY8" fmla="*/ 1031533 h 1165239"/>
                    <a:gd name="connsiteX9" fmla="*/ 257267 w 1244056"/>
                    <a:gd name="connsiteY9" fmla="*/ 711493 h 1165239"/>
                    <a:gd name="connsiteX10" fmla="*/ 369661 w 1244056"/>
                    <a:gd name="connsiteY10" fmla="*/ 393356 h 1165239"/>
                    <a:gd name="connsiteX11" fmla="*/ 642075 w 1244056"/>
                    <a:gd name="connsiteY11" fmla="*/ 29502 h 1165239"/>
                    <a:gd name="connsiteX12" fmla="*/ 882106 w 1244056"/>
                    <a:gd name="connsiteY12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581120 w 1244056"/>
                    <a:gd name="connsiteY5" fmla="*/ 797216 h 1165239"/>
                    <a:gd name="connsiteX6" fmla="*/ 449675 w 1244056"/>
                    <a:gd name="connsiteY6" fmla="*/ 620051 h 1165239"/>
                    <a:gd name="connsiteX7" fmla="*/ 131537 w 1244056"/>
                    <a:gd name="connsiteY7" fmla="*/ 1134403 h 1165239"/>
                    <a:gd name="connsiteX8" fmla="*/ 34383 w 1244056"/>
                    <a:gd name="connsiteY8" fmla="*/ 1031533 h 1165239"/>
                    <a:gd name="connsiteX9" fmla="*/ 257267 w 1244056"/>
                    <a:gd name="connsiteY9" fmla="*/ 711493 h 1165239"/>
                    <a:gd name="connsiteX10" fmla="*/ 369661 w 1244056"/>
                    <a:gd name="connsiteY10" fmla="*/ 393356 h 1165239"/>
                    <a:gd name="connsiteX11" fmla="*/ 642075 w 1244056"/>
                    <a:gd name="connsiteY11" fmla="*/ 29502 h 1165239"/>
                    <a:gd name="connsiteX12" fmla="*/ 882106 w 1244056"/>
                    <a:gd name="connsiteY12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581120 w 1244056"/>
                    <a:gd name="connsiteY5" fmla="*/ 797216 h 1165239"/>
                    <a:gd name="connsiteX6" fmla="*/ 449675 w 1244056"/>
                    <a:gd name="connsiteY6" fmla="*/ 620051 h 1165239"/>
                    <a:gd name="connsiteX7" fmla="*/ 131537 w 1244056"/>
                    <a:gd name="connsiteY7" fmla="*/ 1134403 h 1165239"/>
                    <a:gd name="connsiteX8" fmla="*/ 34383 w 1244056"/>
                    <a:gd name="connsiteY8" fmla="*/ 1031533 h 1165239"/>
                    <a:gd name="connsiteX9" fmla="*/ 257267 w 1244056"/>
                    <a:gd name="connsiteY9" fmla="*/ 711493 h 1165239"/>
                    <a:gd name="connsiteX10" fmla="*/ 369661 w 1244056"/>
                    <a:gd name="connsiteY10" fmla="*/ 393356 h 1165239"/>
                    <a:gd name="connsiteX11" fmla="*/ 642075 w 1244056"/>
                    <a:gd name="connsiteY11" fmla="*/ 29502 h 1165239"/>
                    <a:gd name="connsiteX12" fmla="*/ 882106 w 1244056"/>
                    <a:gd name="connsiteY12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581120 w 1244056"/>
                    <a:gd name="connsiteY5" fmla="*/ 797216 h 1165239"/>
                    <a:gd name="connsiteX6" fmla="*/ 449675 w 1244056"/>
                    <a:gd name="connsiteY6" fmla="*/ 620051 h 1165239"/>
                    <a:gd name="connsiteX7" fmla="*/ 131537 w 1244056"/>
                    <a:gd name="connsiteY7" fmla="*/ 1134403 h 1165239"/>
                    <a:gd name="connsiteX8" fmla="*/ 34383 w 1244056"/>
                    <a:gd name="connsiteY8" fmla="*/ 1031533 h 1165239"/>
                    <a:gd name="connsiteX9" fmla="*/ 257267 w 1244056"/>
                    <a:gd name="connsiteY9" fmla="*/ 711493 h 1165239"/>
                    <a:gd name="connsiteX10" fmla="*/ 369661 w 1244056"/>
                    <a:gd name="connsiteY10" fmla="*/ 393356 h 1165239"/>
                    <a:gd name="connsiteX11" fmla="*/ 642075 w 1244056"/>
                    <a:gd name="connsiteY11" fmla="*/ 29502 h 1165239"/>
                    <a:gd name="connsiteX12" fmla="*/ 882106 w 1244056"/>
                    <a:gd name="connsiteY12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581120 w 1244056"/>
                    <a:gd name="connsiteY5" fmla="*/ 797216 h 1165239"/>
                    <a:gd name="connsiteX6" fmla="*/ 449675 w 1244056"/>
                    <a:gd name="connsiteY6" fmla="*/ 620051 h 1165239"/>
                    <a:gd name="connsiteX7" fmla="*/ 131537 w 1244056"/>
                    <a:gd name="connsiteY7" fmla="*/ 1134403 h 1165239"/>
                    <a:gd name="connsiteX8" fmla="*/ 34383 w 1244056"/>
                    <a:gd name="connsiteY8" fmla="*/ 1031533 h 1165239"/>
                    <a:gd name="connsiteX9" fmla="*/ 257267 w 1244056"/>
                    <a:gd name="connsiteY9" fmla="*/ 711493 h 1165239"/>
                    <a:gd name="connsiteX10" fmla="*/ 369661 w 1244056"/>
                    <a:gd name="connsiteY10" fmla="*/ 393356 h 1165239"/>
                    <a:gd name="connsiteX11" fmla="*/ 642075 w 1244056"/>
                    <a:gd name="connsiteY11" fmla="*/ 29502 h 1165239"/>
                    <a:gd name="connsiteX12" fmla="*/ 882106 w 1244056"/>
                    <a:gd name="connsiteY12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57320 w 1244056"/>
                    <a:gd name="connsiteY5" fmla="*/ 618146 h 1165239"/>
                    <a:gd name="connsiteX6" fmla="*/ 581120 w 1244056"/>
                    <a:gd name="connsiteY6" fmla="*/ 797216 h 1165239"/>
                    <a:gd name="connsiteX7" fmla="*/ 449675 w 1244056"/>
                    <a:gd name="connsiteY7" fmla="*/ 620051 h 1165239"/>
                    <a:gd name="connsiteX8" fmla="*/ 131537 w 1244056"/>
                    <a:gd name="connsiteY8" fmla="*/ 1134403 h 1165239"/>
                    <a:gd name="connsiteX9" fmla="*/ 34383 w 1244056"/>
                    <a:gd name="connsiteY9" fmla="*/ 1031533 h 1165239"/>
                    <a:gd name="connsiteX10" fmla="*/ 257267 w 1244056"/>
                    <a:gd name="connsiteY10" fmla="*/ 711493 h 1165239"/>
                    <a:gd name="connsiteX11" fmla="*/ 369661 w 1244056"/>
                    <a:gd name="connsiteY11" fmla="*/ 393356 h 1165239"/>
                    <a:gd name="connsiteX12" fmla="*/ 642075 w 1244056"/>
                    <a:gd name="connsiteY12" fmla="*/ 29502 h 1165239"/>
                    <a:gd name="connsiteX13" fmla="*/ 882106 w 1244056"/>
                    <a:gd name="connsiteY13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59200 w 1244056"/>
                    <a:gd name="connsiteY5" fmla="*/ 1046771 h 1165239"/>
                    <a:gd name="connsiteX6" fmla="*/ 581120 w 1244056"/>
                    <a:gd name="connsiteY6" fmla="*/ 797216 h 1165239"/>
                    <a:gd name="connsiteX7" fmla="*/ 449675 w 1244056"/>
                    <a:gd name="connsiteY7" fmla="*/ 620051 h 1165239"/>
                    <a:gd name="connsiteX8" fmla="*/ 131537 w 1244056"/>
                    <a:gd name="connsiteY8" fmla="*/ 1134403 h 1165239"/>
                    <a:gd name="connsiteX9" fmla="*/ 34383 w 1244056"/>
                    <a:gd name="connsiteY9" fmla="*/ 1031533 h 1165239"/>
                    <a:gd name="connsiteX10" fmla="*/ 257267 w 1244056"/>
                    <a:gd name="connsiteY10" fmla="*/ 711493 h 1165239"/>
                    <a:gd name="connsiteX11" fmla="*/ 369661 w 1244056"/>
                    <a:gd name="connsiteY11" fmla="*/ 393356 h 1165239"/>
                    <a:gd name="connsiteX12" fmla="*/ 642075 w 1244056"/>
                    <a:gd name="connsiteY12" fmla="*/ 29502 h 1165239"/>
                    <a:gd name="connsiteX13" fmla="*/ 882106 w 1244056"/>
                    <a:gd name="connsiteY13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59200 w 1244056"/>
                    <a:gd name="connsiteY5" fmla="*/ 1046771 h 1165239"/>
                    <a:gd name="connsiteX6" fmla="*/ 461105 w 1244056"/>
                    <a:gd name="connsiteY6" fmla="*/ 1048676 h 1165239"/>
                    <a:gd name="connsiteX7" fmla="*/ 581120 w 1244056"/>
                    <a:gd name="connsiteY7" fmla="*/ 797216 h 1165239"/>
                    <a:gd name="connsiteX8" fmla="*/ 449675 w 1244056"/>
                    <a:gd name="connsiteY8" fmla="*/ 620051 h 1165239"/>
                    <a:gd name="connsiteX9" fmla="*/ 131537 w 1244056"/>
                    <a:gd name="connsiteY9" fmla="*/ 1134403 h 1165239"/>
                    <a:gd name="connsiteX10" fmla="*/ 34383 w 1244056"/>
                    <a:gd name="connsiteY10" fmla="*/ 1031533 h 1165239"/>
                    <a:gd name="connsiteX11" fmla="*/ 257267 w 1244056"/>
                    <a:gd name="connsiteY11" fmla="*/ 711493 h 1165239"/>
                    <a:gd name="connsiteX12" fmla="*/ 369661 w 1244056"/>
                    <a:gd name="connsiteY12" fmla="*/ 393356 h 1165239"/>
                    <a:gd name="connsiteX13" fmla="*/ 642075 w 1244056"/>
                    <a:gd name="connsiteY13" fmla="*/ 29502 h 1165239"/>
                    <a:gd name="connsiteX14" fmla="*/ 882106 w 1244056"/>
                    <a:gd name="connsiteY14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59200 w 1244056"/>
                    <a:gd name="connsiteY5" fmla="*/ 1046771 h 1165239"/>
                    <a:gd name="connsiteX6" fmla="*/ 714470 w 1244056"/>
                    <a:gd name="connsiteY6" fmla="*/ 974381 h 1165239"/>
                    <a:gd name="connsiteX7" fmla="*/ 581120 w 1244056"/>
                    <a:gd name="connsiteY7" fmla="*/ 797216 h 1165239"/>
                    <a:gd name="connsiteX8" fmla="*/ 449675 w 1244056"/>
                    <a:gd name="connsiteY8" fmla="*/ 620051 h 1165239"/>
                    <a:gd name="connsiteX9" fmla="*/ 131537 w 1244056"/>
                    <a:gd name="connsiteY9" fmla="*/ 1134403 h 1165239"/>
                    <a:gd name="connsiteX10" fmla="*/ 34383 w 1244056"/>
                    <a:gd name="connsiteY10" fmla="*/ 1031533 h 1165239"/>
                    <a:gd name="connsiteX11" fmla="*/ 257267 w 1244056"/>
                    <a:gd name="connsiteY11" fmla="*/ 711493 h 1165239"/>
                    <a:gd name="connsiteX12" fmla="*/ 369661 w 1244056"/>
                    <a:gd name="connsiteY12" fmla="*/ 393356 h 1165239"/>
                    <a:gd name="connsiteX13" fmla="*/ 642075 w 1244056"/>
                    <a:gd name="connsiteY13" fmla="*/ 29502 h 1165239"/>
                    <a:gd name="connsiteX14" fmla="*/ 882106 w 1244056"/>
                    <a:gd name="connsiteY14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459200 w 1244056"/>
                    <a:gd name="connsiteY5" fmla="*/ 1046771 h 1165239"/>
                    <a:gd name="connsiteX6" fmla="*/ 381095 w 1244056"/>
                    <a:gd name="connsiteY6" fmla="*/ 1016291 h 1165239"/>
                    <a:gd name="connsiteX7" fmla="*/ 581120 w 1244056"/>
                    <a:gd name="connsiteY7" fmla="*/ 797216 h 1165239"/>
                    <a:gd name="connsiteX8" fmla="*/ 449675 w 1244056"/>
                    <a:gd name="connsiteY8" fmla="*/ 620051 h 1165239"/>
                    <a:gd name="connsiteX9" fmla="*/ 131537 w 1244056"/>
                    <a:gd name="connsiteY9" fmla="*/ 1134403 h 1165239"/>
                    <a:gd name="connsiteX10" fmla="*/ 34383 w 1244056"/>
                    <a:gd name="connsiteY10" fmla="*/ 1031533 h 1165239"/>
                    <a:gd name="connsiteX11" fmla="*/ 257267 w 1244056"/>
                    <a:gd name="connsiteY11" fmla="*/ 711493 h 1165239"/>
                    <a:gd name="connsiteX12" fmla="*/ 369661 w 1244056"/>
                    <a:gd name="connsiteY12" fmla="*/ 393356 h 1165239"/>
                    <a:gd name="connsiteX13" fmla="*/ 642075 w 1244056"/>
                    <a:gd name="connsiteY13" fmla="*/ 29502 h 1165239"/>
                    <a:gd name="connsiteX14" fmla="*/ 882106 w 1244056"/>
                    <a:gd name="connsiteY14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33520 w 1244056"/>
                    <a:gd name="connsiteY5" fmla="*/ 785786 h 1165239"/>
                    <a:gd name="connsiteX6" fmla="*/ 381095 w 1244056"/>
                    <a:gd name="connsiteY6" fmla="*/ 1016291 h 1165239"/>
                    <a:gd name="connsiteX7" fmla="*/ 581120 w 1244056"/>
                    <a:gd name="connsiteY7" fmla="*/ 797216 h 1165239"/>
                    <a:gd name="connsiteX8" fmla="*/ 449675 w 1244056"/>
                    <a:gd name="connsiteY8" fmla="*/ 620051 h 1165239"/>
                    <a:gd name="connsiteX9" fmla="*/ 131537 w 1244056"/>
                    <a:gd name="connsiteY9" fmla="*/ 1134403 h 1165239"/>
                    <a:gd name="connsiteX10" fmla="*/ 34383 w 1244056"/>
                    <a:gd name="connsiteY10" fmla="*/ 1031533 h 1165239"/>
                    <a:gd name="connsiteX11" fmla="*/ 257267 w 1244056"/>
                    <a:gd name="connsiteY11" fmla="*/ 711493 h 1165239"/>
                    <a:gd name="connsiteX12" fmla="*/ 369661 w 1244056"/>
                    <a:gd name="connsiteY12" fmla="*/ 393356 h 1165239"/>
                    <a:gd name="connsiteX13" fmla="*/ 642075 w 1244056"/>
                    <a:gd name="connsiteY13" fmla="*/ 29502 h 1165239"/>
                    <a:gd name="connsiteX14" fmla="*/ 882106 w 1244056"/>
                    <a:gd name="connsiteY14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33520 w 1244056"/>
                    <a:gd name="connsiteY5" fmla="*/ 785786 h 1165239"/>
                    <a:gd name="connsiteX6" fmla="*/ 466820 w 1244056"/>
                    <a:gd name="connsiteY6" fmla="*/ 1044866 h 1165239"/>
                    <a:gd name="connsiteX7" fmla="*/ 581120 w 1244056"/>
                    <a:gd name="connsiteY7" fmla="*/ 797216 h 1165239"/>
                    <a:gd name="connsiteX8" fmla="*/ 449675 w 1244056"/>
                    <a:gd name="connsiteY8" fmla="*/ 620051 h 1165239"/>
                    <a:gd name="connsiteX9" fmla="*/ 131537 w 1244056"/>
                    <a:gd name="connsiteY9" fmla="*/ 1134403 h 1165239"/>
                    <a:gd name="connsiteX10" fmla="*/ 34383 w 1244056"/>
                    <a:gd name="connsiteY10" fmla="*/ 1031533 h 1165239"/>
                    <a:gd name="connsiteX11" fmla="*/ 257267 w 1244056"/>
                    <a:gd name="connsiteY11" fmla="*/ 711493 h 1165239"/>
                    <a:gd name="connsiteX12" fmla="*/ 369661 w 1244056"/>
                    <a:gd name="connsiteY12" fmla="*/ 393356 h 1165239"/>
                    <a:gd name="connsiteX13" fmla="*/ 642075 w 1244056"/>
                    <a:gd name="connsiteY13" fmla="*/ 29502 h 1165239"/>
                    <a:gd name="connsiteX14" fmla="*/ 882106 w 1244056"/>
                    <a:gd name="connsiteY14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33520 w 1244056"/>
                    <a:gd name="connsiteY5" fmla="*/ 785786 h 1165239"/>
                    <a:gd name="connsiteX6" fmla="*/ 459200 w 1244056"/>
                    <a:gd name="connsiteY6" fmla="*/ 1052486 h 1165239"/>
                    <a:gd name="connsiteX7" fmla="*/ 581120 w 1244056"/>
                    <a:gd name="connsiteY7" fmla="*/ 797216 h 1165239"/>
                    <a:gd name="connsiteX8" fmla="*/ 449675 w 1244056"/>
                    <a:gd name="connsiteY8" fmla="*/ 620051 h 1165239"/>
                    <a:gd name="connsiteX9" fmla="*/ 131537 w 1244056"/>
                    <a:gd name="connsiteY9" fmla="*/ 1134403 h 1165239"/>
                    <a:gd name="connsiteX10" fmla="*/ 34383 w 1244056"/>
                    <a:gd name="connsiteY10" fmla="*/ 1031533 h 1165239"/>
                    <a:gd name="connsiteX11" fmla="*/ 257267 w 1244056"/>
                    <a:gd name="connsiteY11" fmla="*/ 711493 h 1165239"/>
                    <a:gd name="connsiteX12" fmla="*/ 369661 w 1244056"/>
                    <a:gd name="connsiteY12" fmla="*/ 393356 h 1165239"/>
                    <a:gd name="connsiteX13" fmla="*/ 642075 w 1244056"/>
                    <a:gd name="connsiteY13" fmla="*/ 29502 h 1165239"/>
                    <a:gd name="connsiteX14" fmla="*/ 882106 w 1244056"/>
                    <a:gd name="connsiteY14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46855 w 1244056"/>
                    <a:gd name="connsiteY5" fmla="*/ 827696 h 1165239"/>
                    <a:gd name="connsiteX6" fmla="*/ 459200 w 1244056"/>
                    <a:gd name="connsiteY6" fmla="*/ 1052486 h 1165239"/>
                    <a:gd name="connsiteX7" fmla="*/ 581120 w 1244056"/>
                    <a:gd name="connsiteY7" fmla="*/ 797216 h 1165239"/>
                    <a:gd name="connsiteX8" fmla="*/ 449675 w 1244056"/>
                    <a:gd name="connsiteY8" fmla="*/ 620051 h 1165239"/>
                    <a:gd name="connsiteX9" fmla="*/ 131537 w 1244056"/>
                    <a:gd name="connsiteY9" fmla="*/ 1134403 h 1165239"/>
                    <a:gd name="connsiteX10" fmla="*/ 34383 w 1244056"/>
                    <a:gd name="connsiteY10" fmla="*/ 1031533 h 1165239"/>
                    <a:gd name="connsiteX11" fmla="*/ 257267 w 1244056"/>
                    <a:gd name="connsiteY11" fmla="*/ 711493 h 1165239"/>
                    <a:gd name="connsiteX12" fmla="*/ 369661 w 1244056"/>
                    <a:gd name="connsiteY12" fmla="*/ 393356 h 1165239"/>
                    <a:gd name="connsiteX13" fmla="*/ 642075 w 1244056"/>
                    <a:gd name="connsiteY13" fmla="*/ 29502 h 1165239"/>
                    <a:gd name="connsiteX14" fmla="*/ 882106 w 1244056"/>
                    <a:gd name="connsiteY14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46855 w 1244056"/>
                    <a:gd name="connsiteY5" fmla="*/ 827696 h 1165239"/>
                    <a:gd name="connsiteX6" fmla="*/ 752570 w 1244056"/>
                    <a:gd name="connsiteY6" fmla="*/ 827696 h 1165239"/>
                    <a:gd name="connsiteX7" fmla="*/ 459200 w 1244056"/>
                    <a:gd name="connsiteY7" fmla="*/ 1052486 h 1165239"/>
                    <a:gd name="connsiteX8" fmla="*/ 581120 w 1244056"/>
                    <a:gd name="connsiteY8" fmla="*/ 797216 h 1165239"/>
                    <a:gd name="connsiteX9" fmla="*/ 449675 w 1244056"/>
                    <a:gd name="connsiteY9" fmla="*/ 620051 h 1165239"/>
                    <a:gd name="connsiteX10" fmla="*/ 131537 w 1244056"/>
                    <a:gd name="connsiteY10" fmla="*/ 1134403 h 1165239"/>
                    <a:gd name="connsiteX11" fmla="*/ 34383 w 1244056"/>
                    <a:gd name="connsiteY11" fmla="*/ 1031533 h 1165239"/>
                    <a:gd name="connsiteX12" fmla="*/ 257267 w 1244056"/>
                    <a:gd name="connsiteY12" fmla="*/ 711493 h 1165239"/>
                    <a:gd name="connsiteX13" fmla="*/ 369661 w 1244056"/>
                    <a:gd name="connsiteY13" fmla="*/ 393356 h 1165239"/>
                    <a:gd name="connsiteX14" fmla="*/ 642075 w 1244056"/>
                    <a:gd name="connsiteY14" fmla="*/ 29502 h 1165239"/>
                    <a:gd name="connsiteX15" fmla="*/ 882106 w 1244056"/>
                    <a:gd name="connsiteY15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46855 w 1244056"/>
                    <a:gd name="connsiteY5" fmla="*/ 827696 h 1165239"/>
                    <a:gd name="connsiteX6" fmla="*/ 577310 w 1244056"/>
                    <a:gd name="connsiteY6" fmla="*/ 1134401 h 1165239"/>
                    <a:gd name="connsiteX7" fmla="*/ 459200 w 1244056"/>
                    <a:gd name="connsiteY7" fmla="*/ 1052486 h 1165239"/>
                    <a:gd name="connsiteX8" fmla="*/ 581120 w 1244056"/>
                    <a:gd name="connsiteY8" fmla="*/ 797216 h 1165239"/>
                    <a:gd name="connsiteX9" fmla="*/ 449675 w 1244056"/>
                    <a:gd name="connsiteY9" fmla="*/ 620051 h 1165239"/>
                    <a:gd name="connsiteX10" fmla="*/ 131537 w 1244056"/>
                    <a:gd name="connsiteY10" fmla="*/ 1134403 h 1165239"/>
                    <a:gd name="connsiteX11" fmla="*/ 34383 w 1244056"/>
                    <a:gd name="connsiteY11" fmla="*/ 1031533 h 1165239"/>
                    <a:gd name="connsiteX12" fmla="*/ 257267 w 1244056"/>
                    <a:gd name="connsiteY12" fmla="*/ 711493 h 1165239"/>
                    <a:gd name="connsiteX13" fmla="*/ 369661 w 1244056"/>
                    <a:gd name="connsiteY13" fmla="*/ 393356 h 1165239"/>
                    <a:gd name="connsiteX14" fmla="*/ 642075 w 1244056"/>
                    <a:gd name="connsiteY14" fmla="*/ 29502 h 1165239"/>
                    <a:gd name="connsiteX15" fmla="*/ 882106 w 1244056"/>
                    <a:gd name="connsiteY15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46855 w 1244056"/>
                    <a:gd name="connsiteY5" fmla="*/ 827696 h 1165239"/>
                    <a:gd name="connsiteX6" fmla="*/ 577310 w 1244056"/>
                    <a:gd name="connsiteY6" fmla="*/ 1134401 h 1165239"/>
                    <a:gd name="connsiteX7" fmla="*/ 459200 w 1244056"/>
                    <a:gd name="connsiteY7" fmla="*/ 1052486 h 1165239"/>
                    <a:gd name="connsiteX8" fmla="*/ 581120 w 1244056"/>
                    <a:gd name="connsiteY8" fmla="*/ 797216 h 1165239"/>
                    <a:gd name="connsiteX9" fmla="*/ 449675 w 1244056"/>
                    <a:gd name="connsiteY9" fmla="*/ 620051 h 1165239"/>
                    <a:gd name="connsiteX10" fmla="*/ 131537 w 1244056"/>
                    <a:gd name="connsiteY10" fmla="*/ 1134403 h 1165239"/>
                    <a:gd name="connsiteX11" fmla="*/ 34383 w 1244056"/>
                    <a:gd name="connsiteY11" fmla="*/ 1031533 h 1165239"/>
                    <a:gd name="connsiteX12" fmla="*/ 257267 w 1244056"/>
                    <a:gd name="connsiteY12" fmla="*/ 711493 h 1165239"/>
                    <a:gd name="connsiteX13" fmla="*/ 369661 w 1244056"/>
                    <a:gd name="connsiteY13" fmla="*/ 393356 h 1165239"/>
                    <a:gd name="connsiteX14" fmla="*/ 642075 w 1244056"/>
                    <a:gd name="connsiteY14" fmla="*/ 29502 h 1165239"/>
                    <a:gd name="connsiteX15" fmla="*/ 882106 w 1244056"/>
                    <a:gd name="connsiteY15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46855 w 1244056"/>
                    <a:gd name="connsiteY5" fmla="*/ 827696 h 1165239"/>
                    <a:gd name="connsiteX6" fmla="*/ 577310 w 1244056"/>
                    <a:gd name="connsiteY6" fmla="*/ 1134401 h 1165239"/>
                    <a:gd name="connsiteX7" fmla="*/ 459200 w 1244056"/>
                    <a:gd name="connsiteY7" fmla="*/ 1052486 h 1165239"/>
                    <a:gd name="connsiteX8" fmla="*/ 581120 w 1244056"/>
                    <a:gd name="connsiteY8" fmla="*/ 797216 h 1165239"/>
                    <a:gd name="connsiteX9" fmla="*/ 449675 w 1244056"/>
                    <a:gd name="connsiteY9" fmla="*/ 620051 h 1165239"/>
                    <a:gd name="connsiteX10" fmla="*/ 131537 w 1244056"/>
                    <a:gd name="connsiteY10" fmla="*/ 1134403 h 1165239"/>
                    <a:gd name="connsiteX11" fmla="*/ 34383 w 1244056"/>
                    <a:gd name="connsiteY11" fmla="*/ 1031533 h 1165239"/>
                    <a:gd name="connsiteX12" fmla="*/ 257267 w 1244056"/>
                    <a:gd name="connsiteY12" fmla="*/ 711493 h 1165239"/>
                    <a:gd name="connsiteX13" fmla="*/ 369661 w 1244056"/>
                    <a:gd name="connsiteY13" fmla="*/ 393356 h 1165239"/>
                    <a:gd name="connsiteX14" fmla="*/ 642075 w 1244056"/>
                    <a:gd name="connsiteY14" fmla="*/ 29502 h 1165239"/>
                    <a:gd name="connsiteX15" fmla="*/ 882106 w 1244056"/>
                    <a:gd name="connsiteY15" fmla="*/ 69506 h 1165239"/>
                    <a:gd name="connsiteX0" fmla="*/ 882106 w 1244056"/>
                    <a:gd name="connsiteY0" fmla="*/ 69506 h 1166925"/>
                    <a:gd name="connsiteX1" fmla="*/ 1244056 w 1244056"/>
                    <a:gd name="connsiteY1" fmla="*/ 88556 h 1166925"/>
                    <a:gd name="connsiteX2" fmla="*/ 1238341 w 1244056"/>
                    <a:gd name="connsiteY2" fmla="*/ 225716 h 1166925"/>
                    <a:gd name="connsiteX3" fmla="*/ 838291 w 1244056"/>
                    <a:gd name="connsiteY3" fmla="*/ 202856 h 1166925"/>
                    <a:gd name="connsiteX4" fmla="*/ 779236 w 1244056"/>
                    <a:gd name="connsiteY4" fmla="*/ 343826 h 1166925"/>
                    <a:gd name="connsiteX5" fmla="*/ 746855 w 1244056"/>
                    <a:gd name="connsiteY5" fmla="*/ 827696 h 1166925"/>
                    <a:gd name="connsiteX6" fmla="*/ 577310 w 1244056"/>
                    <a:gd name="connsiteY6" fmla="*/ 1134401 h 1166925"/>
                    <a:gd name="connsiteX7" fmla="*/ 459200 w 1244056"/>
                    <a:gd name="connsiteY7" fmla="*/ 1052486 h 1166925"/>
                    <a:gd name="connsiteX8" fmla="*/ 581120 w 1244056"/>
                    <a:gd name="connsiteY8" fmla="*/ 797216 h 1166925"/>
                    <a:gd name="connsiteX9" fmla="*/ 449675 w 1244056"/>
                    <a:gd name="connsiteY9" fmla="*/ 620051 h 1166925"/>
                    <a:gd name="connsiteX10" fmla="*/ 131537 w 1244056"/>
                    <a:gd name="connsiteY10" fmla="*/ 1134403 h 1166925"/>
                    <a:gd name="connsiteX11" fmla="*/ 34383 w 1244056"/>
                    <a:gd name="connsiteY11" fmla="*/ 1031533 h 1166925"/>
                    <a:gd name="connsiteX12" fmla="*/ 257267 w 1244056"/>
                    <a:gd name="connsiteY12" fmla="*/ 711493 h 1166925"/>
                    <a:gd name="connsiteX13" fmla="*/ 369661 w 1244056"/>
                    <a:gd name="connsiteY13" fmla="*/ 393356 h 1166925"/>
                    <a:gd name="connsiteX14" fmla="*/ 642075 w 1244056"/>
                    <a:gd name="connsiteY14" fmla="*/ 29502 h 1166925"/>
                    <a:gd name="connsiteX15" fmla="*/ 882106 w 1244056"/>
                    <a:gd name="connsiteY15" fmla="*/ 69506 h 1166925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46855 w 1244056"/>
                    <a:gd name="connsiteY5" fmla="*/ 827696 h 1165239"/>
                    <a:gd name="connsiteX6" fmla="*/ 577310 w 1244056"/>
                    <a:gd name="connsiteY6" fmla="*/ 1134401 h 1165239"/>
                    <a:gd name="connsiteX7" fmla="*/ 459200 w 1244056"/>
                    <a:gd name="connsiteY7" fmla="*/ 1052486 h 1165239"/>
                    <a:gd name="connsiteX8" fmla="*/ 581120 w 1244056"/>
                    <a:gd name="connsiteY8" fmla="*/ 797216 h 1165239"/>
                    <a:gd name="connsiteX9" fmla="*/ 449675 w 1244056"/>
                    <a:gd name="connsiteY9" fmla="*/ 620051 h 1165239"/>
                    <a:gd name="connsiteX10" fmla="*/ 131537 w 1244056"/>
                    <a:gd name="connsiteY10" fmla="*/ 1134403 h 1165239"/>
                    <a:gd name="connsiteX11" fmla="*/ 34383 w 1244056"/>
                    <a:gd name="connsiteY11" fmla="*/ 1031533 h 1165239"/>
                    <a:gd name="connsiteX12" fmla="*/ 257267 w 1244056"/>
                    <a:gd name="connsiteY12" fmla="*/ 711493 h 1165239"/>
                    <a:gd name="connsiteX13" fmla="*/ 369661 w 1244056"/>
                    <a:gd name="connsiteY13" fmla="*/ 393356 h 1165239"/>
                    <a:gd name="connsiteX14" fmla="*/ 642075 w 1244056"/>
                    <a:gd name="connsiteY14" fmla="*/ 29502 h 1165239"/>
                    <a:gd name="connsiteX15" fmla="*/ 882106 w 1244056"/>
                    <a:gd name="connsiteY15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46855 w 1244056"/>
                    <a:gd name="connsiteY5" fmla="*/ 827696 h 1165239"/>
                    <a:gd name="connsiteX6" fmla="*/ 577310 w 1244056"/>
                    <a:gd name="connsiteY6" fmla="*/ 1134401 h 1165239"/>
                    <a:gd name="connsiteX7" fmla="*/ 459200 w 1244056"/>
                    <a:gd name="connsiteY7" fmla="*/ 1052486 h 1165239"/>
                    <a:gd name="connsiteX8" fmla="*/ 581120 w 1244056"/>
                    <a:gd name="connsiteY8" fmla="*/ 797216 h 1165239"/>
                    <a:gd name="connsiteX9" fmla="*/ 449675 w 1244056"/>
                    <a:gd name="connsiteY9" fmla="*/ 620051 h 1165239"/>
                    <a:gd name="connsiteX10" fmla="*/ 131537 w 1244056"/>
                    <a:gd name="connsiteY10" fmla="*/ 1134403 h 1165239"/>
                    <a:gd name="connsiteX11" fmla="*/ 34383 w 1244056"/>
                    <a:gd name="connsiteY11" fmla="*/ 1031533 h 1165239"/>
                    <a:gd name="connsiteX12" fmla="*/ 257267 w 1244056"/>
                    <a:gd name="connsiteY12" fmla="*/ 711493 h 1165239"/>
                    <a:gd name="connsiteX13" fmla="*/ 369661 w 1244056"/>
                    <a:gd name="connsiteY13" fmla="*/ 393356 h 1165239"/>
                    <a:gd name="connsiteX14" fmla="*/ 642075 w 1244056"/>
                    <a:gd name="connsiteY14" fmla="*/ 29502 h 1165239"/>
                    <a:gd name="connsiteX15" fmla="*/ 882106 w 1244056"/>
                    <a:gd name="connsiteY15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46855 w 1244056"/>
                    <a:gd name="connsiteY5" fmla="*/ 827696 h 1165239"/>
                    <a:gd name="connsiteX6" fmla="*/ 750665 w 1244056"/>
                    <a:gd name="connsiteY6" fmla="*/ 823886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46855 w 1244056"/>
                    <a:gd name="connsiteY5" fmla="*/ 827696 h 1165239"/>
                    <a:gd name="connsiteX6" fmla="*/ 727805 w 1244056"/>
                    <a:gd name="connsiteY6" fmla="*/ 861986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03040 w 1244056"/>
                    <a:gd name="connsiteY5" fmla="*/ 707681 h 1165239"/>
                    <a:gd name="connsiteX6" fmla="*/ 727805 w 1244056"/>
                    <a:gd name="connsiteY6" fmla="*/ 861986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18280 w 1244056"/>
                    <a:gd name="connsiteY5" fmla="*/ 701966 h 1165239"/>
                    <a:gd name="connsiteX6" fmla="*/ 727805 w 1244056"/>
                    <a:gd name="connsiteY6" fmla="*/ 861986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18280 w 1244056"/>
                    <a:gd name="connsiteY5" fmla="*/ 701966 h 1165239"/>
                    <a:gd name="connsiteX6" fmla="*/ 716375 w 1244056"/>
                    <a:gd name="connsiteY6" fmla="*/ 842936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18280 w 1244056"/>
                    <a:gd name="connsiteY5" fmla="*/ 701966 h 1165239"/>
                    <a:gd name="connsiteX6" fmla="*/ 723995 w 1244056"/>
                    <a:gd name="connsiteY6" fmla="*/ 860081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18280 w 1244056"/>
                    <a:gd name="connsiteY5" fmla="*/ 701966 h 1165239"/>
                    <a:gd name="connsiteX6" fmla="*/ 723995 w 1244056"/>
                    <a:gd name="connsiteY6" fmla="*/ 860081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18280 w 1244056"/>
                    <a:gd name="connsiteY5" fmla="*/ 701966 h 1165239"/>
                    <a:gd name="connsiteX6" fmla="*/ 723995 w 1244056"/>
                    <a:gd name="connsiteY6" fmla="*/ 860081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18280 w 1244056"/>
                    <a:gd name="connsiteY5" fmla="*/ 701966 h 1165239"/>
                    <a:gd name="connsiteX6" fmla="*/ 723995 w 1244056"/>
                    <a:gd name="connsiteY6" fmla="*/ 860081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18280 w 1244056"/>
                    <a:gd name="connsiteY5" fmla="*/ 701966 h 1165239"/>
                    <a:gd name="connsiteX6" fmla="*/ 716375 w 1244056"/>
                    <a:gd name="connsiteY6" fmla="*/ 698156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718280 w 1244056"/>
                    <a:gd name="connsiteY5" fmla="*/ 701966 h 1165239"/>
                    <a:gd name="connsiteX6" fmla="*/ 748760 w 1244056"/>
                    <a:gd name="connsiteY6" fmla="*/ 73435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23030 w 1244056"/>
                    <a:gd name="connsiteY5" fmla="*/ 479081 h 1165239"/>
                    <a:gd name="connsiteX6" fmla="*/ 748760 w 1244056"/>
                    <a:gd name="connsiteY6" fmla="*/ 73435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23030 w 1244056"/>
                    <a:gd name="connsiteY5" fmla="*/ 479081 h 1165239"/>
                    <a:gd name="connsiteX6" fmla="*/ 748760 w 1244056"/>
                    <a:gd name="connsiteY6" fmla="*/ 73435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23030 w 1244056"/>
                    <a:gd name="connsiteY5" fmla="*/ 479081 h 1165239"/>
                    <a:gd name="connsiteX6" fmla="*/ 718280 w 1244056"/>
                    <a:gd name="connsiteY6" fmla="*/ 73435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23030 w 1244056"/>
                    <a:gd name="connsiteY5" fmla="*/ 479081 h 1165239"/>
                    <a:gd name="connsiteX6" fmla="*/ 727805 w 1244056"/>
                    <a:gd name="connsiteY6" fmla="*/ 70768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23030 w 1244056"/>
                    <a:gd name="connsiteY5" fmla="*/ 479081 h 1165239"/>
                    <a:gd name="connsiteX6" fmla="*/ 727805 w 1244056"/>
                    <a:gd name="connsiteY6" fmla="*/ 70768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23030 w 1244056"/>
                    <a:gd name="connsiteY5" fmla="*/ 479081 h 1165239"/>
                    <a:gd name="connsiteX6" fmla="*/ 727805 w 1244056"/>
                    <a:gd name="connsiteY6" fmla="*/ 70768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23030 w 1244056"/>
                    <a:gd name="connsiteY5" fmla="*/ 479081 h 1165239"/>
                    <a:gd name="connsiteX6" fmla="*/ 727805 w 1244056"/>
                    <a:gd name="connsiteY6" fmla="*/ 70768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79236 w 1244056"/>
                    <a:gd name="connsiteY4" fmla="*/ 343826 h 1165239"/>
                    <a:gd name="connsiteX5" fmla="*/ 623030 w 1244056"/>
                    <a:gd name="connsiteY5" fmla="*/ 479081 h 1165239"/>
                    <a:gd name="connsiteX6" fmla="*/ 727805 w 1244056"/>
                    <a:gd name="connsiteY6" fmla="*/ 70768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03036 w 1244056"/>
                    <a:gd name="connsiteY4" fmla="*/ 282866 h 1165239"/>
                    <a:gd name="connsiteX5" fmla="*/ 623030 w 1244056"/>
                    <a:gd name="connsiteY5" fmla="*/ 479081 h 1165239"/>
                    <a:gd name="connsiteX6" fmla="*/ 727805 w 1244056"/>
                    <a:gd name="connsiteY6" fmla="*/ 70768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756376 w 1244056"/>
                    <a:gd name="connsiteY4" fmla="*/ 303821 h 1165239"/>
                    <a:gd name="connsiteX5" fmla="*/ 623030 w 1244056"/>
                    <a:gd name="connsiteY5" fmla="*/ 479081 h 1165239"/>
                    <a:gd name="connsiteX6" fmla="*/ 727805 w 1244056"/>
                    <a:gd name="connsiteY6" fmla="*/ 707681 h 1165239"/>
                    <a:gd name="connsiteX7" fmla="*/ 723995 w 1244056"/>
                    <a:gd name="connsiteY7" fmla="*/ 860081 h 1165239"/>
                    <a:gd name="connsiteX8" fmla="*/ 577310 w 1244056"/>
                    <a:gd name="connsiteY8" fmla="*/ 1134401 h 1165239"/>
                    <a:gd name="connsiteX9" fmla="*/ 459200 w 1244056"/>
                    <a:gd name="connsiteY9" fmla="*/ 1052486 h 1165239"/>
                    <a:gd name="connsiteX10" fmla="*/ 581120 w 1244056"/>
                    <a:gd name="connsiteY10" fmla="*/ 797216 h 1165239"/>
                    <a:gd name="connsiteX11" fmla="*/ 449675 w 1244056"/>
                    <a:gd name="connsiteY11" fmla="*/ 620051 h 1165239"/>
                    <a:gd name="connsiteX12" fmla="*/ 131537 w 1244056"/>
                    <a:gd name="connsiteY12" fmla="*/ 1134403 h 1165239"/>
                    <a:gd name="connsiteX13" fmla="*/ 34383 w 1244056"/>
                    <a:gd name="connsiteY13" fmla="*/ 1031533 h 1165239"/>
                    <a:gd name="connsiteX14" fmla="*/ 257267 w 1244056"/>
                    <a:gd name="connsiteY14" fmla="*/ 711493 h 1165239"/>
                    <a:gd name="connsiteX15" fmla="*/ 369661 w 1244056"/>
                    <a:gd name="connsiteY15" fmla="*/ 393356 h 1165239"/>
                    <a:gd name="connsiteX16" fmla="*/ 642075 w 1244056"/>
                    <a:gd name="connsiteY16" fmla="*/ 29502 h 1165239"/>
                    <a:gd name="connsiteX17" fmla="*/ 882106 w 1244056"/>
                    <a:gd name="connsiteY17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623030 w 1244056"/>
                    <a:gd name="connsiteY4" fmla="*/ 479081 h 1165239"/>
                    <a:gd name="connsiteX5" fmla="*/ 727805 w 1244056"/>
                    <a:gd name="connsiteY5" fmla="*/ 707681 h 1165239"/>
                    <a:gd name="connsiteX6" fmla="*/ 723995 w 1244056"/>
                    <a:gd name="connsiteY6" fmla="*/ 860081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623030 w 1244056"/>
                    <a:gd name="connsiteY4" fmla="*/ 479081 h 1165239"/>
                    <a:gd name="connsiteX5" fmla="*/ 727805 w 1244056"/>
                    <a:gd name="connsiteY5" fmla="*/ 707681 h 1165239"/>
                    <a:gd name="connsiteX6" fmla="*/ 723995 w 1244056"/>
                    <a:gd name="connsiteY6" fmla="*/ 860081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623030 w 1244056"/>
                    <a:gd name="connsiteY4" fmla="*/ 479081 h 1165239"/>
                    <a:gd name="connsiteX5" fmla="*/ 727805 w 1244056"/>
                    <a:gd name="connsiteY5" fmla="*/ 707681 h 1165239"/>
                    <a:gd name="connsiteX6" fmla="*/ 723995 w 1244056"/>
                    <a:gd name="connsiteY6" fmla="*/ 860081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  <a:gd name="connsiteX0" fmla="*/ 882106 w 1244056"/>
                    <a:gd name="connsiteY0" fmla="*/ 69506 h 1165239"/>
                    <a:gd name="connsiteX1" fmla="*/ 1244056 w 1244056"/>
                    <a:gd name="connsiteY1" fmla="*/ 88556 h 1165239"/>
                    <a:gd name="connsiteX2" fmla="*/ 1238341 w 1244056"/>
                    <a:gd name="connsiteY2" fmla="*/ 225716 h 1165239"/>
                    <a:gd name="connsiteX3" fmla="*/ 838291 w 1244056"/>
                    <a:gd name="connsiteY3" fmla="*/ 202856 h 1165239"/>
                    <a:gd name="connsiteX4" fmla="*/ 623030 w 1244056"/>
                    <a:gd name="connsiteY4" fmla="*/ 479081 h 1165239"/>
                    <a:gd name="connsiteX5" fmla="*/ 727805 w 1244056"/>
                    <a:gd name="connsiteY5" fmla="*/ 707681 h 1165239"/>
                    <a:gd name="connsiteX6" fmla="*/ 723995 w 1244056"/>
                    <a:gd name="connsiteY6" fmla="*/ 860081 h 1165239"/>
                    <a:gd name="connsiteX7" fmla="*/ 577310 w 1244056"/>
                    <a:gd name="connsiteY7" fmla="*/ 1134401 h 1165239"/>
                    <a:gd name="connsiteX8" fmla="*/ 459200 w 1244056"/>
                    <a:gd name="connsiteY8" fmla="*/ 1052486 h 1165239"/>
                    <a:gd name="connsiteX9" fmla="*/ 581120 w 1244056"/>
                    <a:gd name="connsiteY9" fmla="*/ 797216 h 1165239"/>
                    <a:gd name="connsiteX10" fmla="*/ 449675 w 1244056"/>
                    <a:gd name="connsiteY10" fmla="*/ 620051 h 1165239"/>
                    <a:gd name="connsiteX11" fmla="*/ 131537 w 1244056"/>
                    <a:gd name="connsiteY11" fmla="*/ 1134403 h 1165239"/>
                    <a:gd name="connsiteX12" fmla="*/ 34383 w 1244056"/>
                    <a:gd name="connsiteY12" fmla="*/ 1031533 h 1165239"/>
                    <a:gd name="connsiteX13" fmla="*/ 257267 w 1244056"/>
                    <a:gd name="connsiteY13" fmla="*/ 711493 h 1165239"/>
                    <a:gd name="connsiteX14" fmla="*/ 369661 w 1244056"/>
                    <a:gd name="connsiteY14" fmla="*/ 393356 h 1165239"/>
                    <a:gd name="connsiteX15" fmla="*/ 642075 w 1244056"/>
                    <a:gd name="connsiteY15" fmla="*/ 29502 h 1165239"/>
                    <a:gd name="connsiteX16" fmla="*/ 882106 w 1244056"/>
                    <a:gd name="connsiteY16" fmla="*/ 69506 h 116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44056" h="1165239">
                      <a:moveTo>
                        <a:pt x="882106" y="69506"/>
                      </a:moveTo>
                      <a:cubicBezTo>
                        <a:pt x="1010376" y="155231"/>
                        <a:pt x="1073876" y="139991"/>
                        <a:pt x="1244056" y="88556"/>
                      </a:cubicBezTo>
                      <a:lnTo>
                        <a:pt x="1238341" y="225716"/>
                      </a:lnTo>
                      <a:cubicBezTo>
                        <a:pt x="1095466" y="261911"/>
                        <a:pt x="973546" y="328586"/>
                        <a:pt x="838291" y="202856"/>
                      </a:cubicBezTo>
                      <a:cubicBezTo>
                        <a:pt x="766537" y="294931"/>
                        <a:pt x="687164" y="379386"/>
                        <a:pt x="623030" y="479081"/>
                      </a:cubicBezTo>
                      <a:cubicBezTo>
                        <a:pt x="643033" y="524801"/>
                        <a:pt x="726853" y="681329"/>
                        <a:pt x="727805" y="707681"/>
                      </a:cubicBezTo>
                      <a:cubicBezTo>
                        <a:pt x="755427" y="754988"/>
                        <a:pt x="754792" y="800709"/>
                        <a:pt x="723995" y="860081"/>
                      </a:cubicBezTo>
                      <a:lnTo>
                        <a:pt x="577310" y="1134401"/>
                      </a:lnTo>
                      <a:cubicBezTo>
                        <a:pt x="526510" y="1183296"/>
                        <a:pt x="420465" y="1176946"/>
                        <a:pt x="459200" y="1052486"/>
                      </a:cubicBezTo>
                      <a:lnTo>
                        <a:pt x="581120" y="797216"/>
                      </a:lnTo>
                      <a:cubicBezTo>
                        <a:pt x="539845" y="719111"/>
                        <a:pt x="540480" y="618146"/>
                        <a:pt x="449675" y="620051"/>
                      </a:cubicBezTo>
                      <a:cubicBezTo>
                        <a:pt x="406494" y="829602"/>
                        <a:pt x="258538" y="941997"/>
                        <a:pt x="131537" y="1134403"/>
                      </a:cubicBezTo>
                      <a:cubicBezTo>
                        <a:pt x="-3083" y="1229336"/>
                        <a:pt x="-32292" y="1079158"/>
                        <a:pt x="34383" y="1031533"/>
                      </a:cubicBezTo>
                      <a:cubicBezTo>
                        <a:pt x="74388" y="972478"/>
                        <a:pt x="242345" y="782931"/>
                        <a:pt x="257267" y="711493"/>
                      </a:cubicBezTo>
                      <a:cubicBezTo>
                        <a:pt x="272189" y="640055"/>
                        <a:pt x="303621" y="508926"/>
                        <a:pt x="369661" y="393356"/>
                      </a:cubicBezTo>
                      <a:cubicBezTo>
                        <a:pt x="417603" y="286041"/>
                        <a:pt x="553175" y="66332"/>
                        <a:pt x="642075" y="29502"/>
                      </a:cubicBezTo>
                      <a:cubicBezTo>
                        <a:pt x="736690" y="-45428"/>
                        <a:pt x="785903" y="42836"/>
                        <a:pt x="882106" y="695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5832302" y="4807183"/>
              <a:ext cx="1812441" cy="1433818"/>
              <a:chOff x="5832302" y="4807183"/>
              <a:chExt cx="1812441" cy="1433818"/>
            </a:xfrm>
          </p:grpSpPr>
          <p:grpSp>
            <p:nvGrpSpPr>
              <p:cNvPr id="43" name="Group 42"/>
              <p:cNvGrpSpPr/>
              <p:nvPr/>
            </p:nvGrpSpPr>
            <p:grpSpPr>
              <a:xfrm flipH="1">
                <a:off x="6861293" y="4984105"/>
                <a:ext cx="783450" cy="1256896"/>
                <a:chOff x="434067" y="3264588"/>
                <a:chExt cx="1634870" cy="2622840"/>
              </a:xfrm>
              <a:solidFill>
                <a:srgbClr val="404040"/>
              </a:solidFill>
            </p:grpSpPr>
            <p:sp>
              <p:nvSpPr>
                <p:cNvPr id="44" name="Oval 43"/>
                <p:cNvSpPr/>
                <p:nvPr/>
              </p:nvSpPr>
              <p:spPr>
                <a:xfrm>
                  <a:off x="930673" y="3264588"/>
                  <a:ext cx="585216" cy="58282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Rectangle 3"/>
                <p:cNvSpPr/>
                <p:nvPr/>
              </p:nvSpPr>
              <p:spPr>
                <a:xfrm>
                  <a:off x="434067" y="3888107"/>
                  <a:ext cx="1634870" cy="1999321"/>
                </a:xfrm>
                <a:custGeom>
                  <a:avLst/>
                  <a:gdLst>
                    <a:gd name="connsiteX0" fmla="*/ 0 w 224790"/>
                    <a:gd name="connsiteY0" fmla="*/ 0 h 457200"/>
                    <a:gd name="connsiteX1" fmla="*/ 224790 w 224790"/>
                    <a:gd name="connsiteY1" fmla="*/ 0 h 457200"/>
                    <a:gd name="connsiteX2" fmla="*/ 224790 w 224790"/>
                    <a:gd name="connsiteY2" fmla="*/ 457200 h 457200"/>
                    <a:gd name="connsiteX3" fmla="*/ 0 w 224790"/>
                    <a:gd name="connsiteY3" fmla="*/ 457200 h 457200"/>
                    <a:gd name="connsiteX4" fmla="*/ 0 w 224790"/>
                    <a:gd name="connsiteY4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224790 w 224790"/>
                    <a:gd name="connsiteY2" fmla="*/ 457200 h 457200"/>
                    <a:gd name="connsiteX3" fmla="*/ 0 w 224790"/>
                    <a:gd name="connsiteY3" fmla="*/ 457200 h 457200"/>
                    <a:gd name="connsiteX4" fmla="*/ 0 w 224790"/>
                    <a:gd name="connsiteY4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50495 w 224790"/>
                    <a:gd name="connsiteY2" fmla="*/ 30480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82880 w 224790"/>
                    <a:gd name="connsiteY2" fmla="*/ 89535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82880 w 224790"/>
                    <a:gd name="connsiteY2" fmla="*/ 89535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82880 w 224790"/>
                    <a:gd name="connsiteY2" fmla="*/ 89535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79070 w 224790"/>
                    <a:gd name="connsiteY2" fmla="*/ 95250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378841"/>
                    <a:gd name="connsiteY0" fmla="*/ 0 h 457200"/>
                    <a:gd name="connsiteX1" fmla="*/ 375285 w 378841"/>
                    <a:gd name="connsiteY1" fmla="*/ 83820 h 457200"/>
                    <a:gd name="connsiteX2" fmla="*/ 179070 w 378841"/>
                    <a:gd name="connsiteY2" fmla="*/ 95250 h 457200"/>
                    <a:gd name="connsiteX3" fmla="*/ 224790 w 378841"/>
                    <a:gd name="connsiteY3" fmla="*/ 457200 h 457200"/>
                    <a:gd name="connsiteX4" fmla="*/ 0 w 378841"/>
                    <a:gd name="connsiteY4" fmla="*/ 457200 h 457200"/>
                    <a:gd name="connsiteX5" fmla="*/ 0 w 378841"/>
                    <a:gd name="connsiteY5" fmla="*/ 0 h 457200"/>
                    <a:gd name="connsiteX0" fmla="*/ 0 w 423138"/>
                    <a:gd name="connsiteY0" fmla="*/ 0 h 457200"/>
                    <a:gd name="connsiteX1" fmla="*/ 375285 w 423138"/>
                    <a:gd name="connsiteY1" fmla="*/ 83820 h 457200"/>
                    <a:gd name="connsiteX2" fmla="*/ 419100 w 423138"/>
                    <a:gd name="connsiteY2" fmla="*/ 230505 h 457200"/>
                    <a:gd name="connsiteX3" fmla="*/ 224790 w 423138"/>
                    <a:gd name="connsiteY3" fmla="*/ 457200 h 457200"/>
                    <a:gd name="connsiteX4" fmla="*/ 0 w 423138"/>
                    <a:gd name="connsiteY4" fmla="*/ 457200 h 457200"/>
                    <a:gd name="connsiteX5" fmla="*/ 0 w 423138"/>
                    <a:gd name="connsiteY5" fmla="*/ 0 h 457200"/>
                    <a:gd name="connsiteX0" fmla="*/ 0 w 433336"/>
                    <a:gd name="connsiteY0" fmla="*/ 0 h 457200"/>
                    <a:gd name="connsiteX1" fmla="*/ 375285 w 433336"/>
                    <a:gd name="connsiteY1" fmla="*/ 83820 h 457200"/>
                    <a:gd name="connsiteX2" fmla="*/ 419100 w 433336"/>
                    <a:gd name="connsiteY2" fmla="*/ 230505 h 457200"/>
                    <a:gd name="connsiteX3" fmla="*/ 224790 w 433336"/>
                    <a:gd name="connsiteY3" fmla="*/ 457200 h 457200"/>
                    <a:gd name="connsiteX4" fmla="*/ 0 w 433336"/>
                    <a:gd name="connsiteY4" fmla="*/ 457200 h 457200"/>
                    <a:gd name="connsiteX5" fmla="*/ 0 w 433336"/>
                    <a:gd name="connsiteY5" fmla="*/ 0 h 457200"/>
                    <a:gd name="connsiteX0" fmla="*/ 0 w 433336"/>
                    <a:gd name="connsiteY0" fmla="*/ 0 h 457200"/>
                    <a:gd name="connsiteX1" fmla="*/ 5079 w 433336"/>
                    <a:gd name="connsiteY1" fmla="*/ 0 h 457200"/>
                    <a:gd name="connsiteX2" fmla="*/ 375285 w 433336"/>
                    <a:gd name="connsiteY2" fmla="*/ 83820 h 457200"/>
                    <a:gd name="connsiteX3" fmla="*/ 419100 w 433336"/>
                    <a:gd name="connsiteY3" fmla="*/ 230505 h 457200"/>
                    <a:gd name="connsiteX4" fmla="*/ 224790 w 433336"/>
                    <a:gd name="connsiteY4" fmla="*/ 457200 h 457200"/>
                    <a:gd name="connsiteX5" fmla="*/ 0 w 433336"/>
                    <a:gd name="connsiteY5" fmla="*/ 457200 h 457200"/>
                    <a:gd name="connsiteX6" fmla="*/ 0 w 433336"/>
                    <a:gd name="connsiteY6" fmla="*/ 0 h 457200"/>
                    <a:gd name="connsiteX0" fmla="*/ 0 w 526681"/>
                    <a:gd name="connsiteY0" fmla="*/ 97155 h 457200"/>
                    <a:gd name="connsiteX1" fmla="*/ 98424 w 526681"/>
                    <a:gd name="connsiteY1" fmla="*/ 0 h 457200"/>
                    <a:gd name="connsiteX2" fmla="*/ 468630 w 526681"/>
                    <a:gd name="connsiteY2" fmla="*/ 83820 h 457200"/>
                    <a:gd name="connsiteX3" fmla="*/ 512445 w 526681"/>
                    <a:gd name="connsiteY3" fmla="*/ 230505 h 457200"/>
                    <a:gd name="connsiteX4" fmla="*/ 318135 w 526681"/>
                    <a:gd name="connsiteY4" fmla="*/ 457200 h 457200"/>
                    <a:gd name="connsiteX5" fmla="*/ 93345 w 526681"/>
                    <a:gd name="connsiteY5" fmla="*/ 457200 h 457200"/>
                    <a:gd name="connsiteX6" fmla="*/ 0 w 526681"/>
                    <a:gd name="connsiteY6" fmla="*/ 97155 h 457200"/>
                    <a:gd name="connsiteX0" fmla="*/ 0 w 526681"/>
                    <a:gd name="connsiteY0" fmla="*/ 97155 h 457200"/>
                    <a:gd name="connsiteX1" fmla="*/ 98424 w 526681"/>
                    <a:gd name="connsiteY1" fmla="*/ 0 h 457200"/>
                    <a:gd name="connsiteX2" fmla="*/ 468630 w 526681"/>
                    <a:gd name="connsiteY2" fmla="*/ 83820 h 457200"/>
                    <a:gd name="connsiteX3" fmla="*/ 512445 w 526681"/>
                    <a:gd name="connsiteY3" fmla="*/ 230505 h 457200"/>
                    <a:gd name="connsiteX4" fmla="*/ 318135 w 526681"/>
                    <a:gd name="connsiteY4" fmla="*/ 457200 h 457200"/>
                    <a:gd name="connsiteX5" fmla="*/ 93345 w 526681"/>
                    <a:gd name="connsiteY5" fmla="*/ 457200 h 457200"/>
                    <a:gd name="connsiteX6" fmla="*/ 0 w 526681"/>
                    <a:gd name="connsiteY6" fmla="*/ 97155 h 457200"/>
                    <a:gd name="connsiteX0" fmla="*/ 0 w 526681"/>
                    <a:gd name="connsiteY0" fmla="*/ 97155 h 457200"/>
                    <a:gd name="connsiteX1" fmla="*/ 98424 w 526681"/>
                    <a:gd name="connsiteY1" fmla="*/ 0 h 457200"/>
                    <a:gd name="connsiteX2" fmla="*/ 468630 w 526681"/>
                    <a:gd name="connsiteY2" fmla="*/ 83820 h 457200"/>
                    <a:gd name="connsiteX3" fmla="*/ 512445 w 526681"/>
                    <a:gd name="connsiteY3" fmla="*/ 230505 h 457200"/>
                    <a:gd name="connsiteX4" fmla="*/ 318135 w 526681"/>
                    <a:gd name="connsiteY4" fmla="*/ 457200 h 457200"/>
                    <a:gd name="connsiteX5" fmla="*/ 93345 w 526681"/>
                    <a:gd name="connsiteY5" fmla="*/ 457200 h 457200"/>
                    <a:gd name="connsiteX6" fmla="*/ 0 w 526681"/>
                    <a:gd name="connsiteY6" fmla="*/ 97155 h 457200"/>
                    <a:gd name="connsiteX0" fmla="*/ 154305 w 680986"/>
                    <a:gd name="connsiteY0" fmla="*/ 97155 h 763905"/>
                    <a:gd name="connsiteX1" fmla="*/ 252729 w 680986"/>
                    <a:gd name="connsiteY1" fmla="*/ 0 h 763905"/>
                    <a:gd name="connsiteX2" fmla="*/ 622935 w 680986"/>
                    <a:gd name="connsiteY2" fmla="*/ 83820 h 763905"/>
                    <a:gd name="connsiteX3" fmla="*/ 666750 w 680986"/>
                    <a:gd name="connsiteY3" fmla="*/ 230505 h 763905"/>
                    <a:gd name="connsiteX4" fmla="*/ 472440 w 680986"/>
                    <a:gd name="connsiteY4" fmla="*/ 457200 h 763905"/>
                    <a:gd name="connsiteX5" fmla="*/ 0 w 680986"/>
                    <a:gd name="connsiteY5" fmla="*/ 763905 h 763905"/>
                    <a:gd name="connsiteX6" fmla="*/ 154305 w 680986"/>
                    <a:gd name="connsiteY6" fmla="*/ 97155 h 763905"/>
                    <a:gd name="connsiteX0" fmla="*/ 154305 w 680986"/>
                    <a:gd name="connsiteY0" fmla="*/ 97155 h 763905"/>
                    <a:gd name="connsiteX1" fmla="*/ 252729 w 680986"/>
                    <a:gd name="connsiteY1" fmla="*/ 0 h 763905"/>
                    <a:gd name="connsiteX2" fmla="*/ 622935 w 680986"/>
                    <a:gd name="connsiteY2" fmla="*/ 83820 h 763905"/>
                    <a:gd name="connsiteX3" fmla="*/ 666750 w 680986"/>
                    <a:gd name="connsiteY3" fmla="*/ 230505 h 763905"/>
                    <a:gd name="connsiteX4" fmla="*/ 662305 w 680986"/>
                    <a:gd name="connsiteY4" fmla="*/ 232410 h 763905"/>
                    <a:gd name="connsiteX5" fmla="*/ 472440 w 680986"/>
                    <a:gd name="connsiteY5" fmla="*/ 457200 h 763905"/>
                    <a:gd name="connsiteX6" fmla="*/ 0 w 680986"/>
                    <a:gd name="connsiteY6" fmla="*/ 763905 h 763905"/>
                    <a:gd name="connsiteX7" fmla="*/ 154305 w 680986"/>
                    <a:gd name="connsiteY7" fmla="*/ 97155 h 763905"/>
                    <a:gd name="connsiteX0" fmla="*/ 154305 w 923290"/>
                    <a:gd name="connsiteY0" fmla="*/ 97155 h 763905"/>
                    <a:gd name="connsiteX1" fmla="*/ 252729 w 923290"/>
                    <a:gd name="connsiteY1" fmla="*/ 0 h 763905"/>
                    <a:gd name="connsiteX2" fmla="*/ 622935 w 923290"/>
                    <a:gd name="connsiteY2" fmla="*/ 83820 h 763905"/>
                    <a:gd name="connsiteX3" fmla="*/ 666750 w 923290"/>
                    <a:gd name="connsiteY3" fmla="*/ 230505 h 763905"/>
                    <a:gd name="connsiteX4" fmla="*/ 923290 w 923290"/>
                    <a:gd name="connsiteY4" fmla="*/ 527685 h 763905"/>
                    <a:gd name="connsiteX5" fmla="*/ 472440 w 923290"/>
                    <a:gd name="connsiteY5" fmla="*/ 457200 h 763905"/>
                    <a:gd name="connsiteX6" fmla="*/ 0 w 923290"/>
                    <a:gd name="connsiteY6" fmla="*/ 763905 h 763905"/>
                    <a:gd name="connsiteX7" fmla="*/ 154305 w 923290"/>
                    <a:gd name="connsiteY7" fmla="*/ 97155 h 763905"/>
                    <a:gd name="connsiteX0" fmla="*/ 154305 w 923290"/>
                    <a:gd name="connsiteY0" fmla="*/ 97155 h 763905"/>
                    <a:gd name="connsiteX1" fmla="*/ 252729 w 923290"/>
                    <a:gd name="connsiteY1" fmla="*/ 0 h 763905"/>
                    <a:gd name="connsiteX2" fmla="*/ 622935 w 923290"/>
                    <a:gd name="connsiteY2" fmla="*/ 83820 h 763905"/>
                    <a:gd name="connsiteX3" fmla="*/ 666750 w 923290"/>
                    <a:gd name="connsiteY3" fmla="*/ 230505 h 763905"/>
                    <a:gd name="connsiteX4" fmla="*/ 923290 w 923290"/>
                    <a:gd name="connsiteY4" fmla="*/ 527685 h 763905"/>
                    <a:gd name="connsiteX5" fmla="*/ 923290 w 923290"/>
                    <a:gd name="connsiteY5" fmla="*/ 527685 h 763905"/>
                    <a:gd name="connsiteX6" fmla="*/ 472440 w 923290"/>
                    <a:gd name="connsiteY6" fmla="*/ 457200 h 763905"/>
                    <a:gd name="connsiteX7" fmla="*/ 0 w 923290"/>
                    <a:gd name="connsiteY7" fmla="*/ 763905 h 763905"/>
                    <a:gd name="connsiteX8" fmla="*/ 154305 w 923290"/>
                    <a:gd name="connsiteY8" fmla="*/ 97155 h 763905"/>
                    <a:gd name="connsiteX0" fmla="*/ 154305 w 1290955"/>
                    <a:gd name="connsiteY0" fmla="*/ 97155 h 763905"/>
                    <a:gd name="connsiteX1" fmla="*/ 252729 w 1290955"/>
                    <a:gd name="connsiteY1" fmla="*/ 0 h 763905"/>
                    <a:gd name="connsiteX2" fmla="*/ 622935 w 1290955"/>
                    <a:gd name="connsiteY2" fmla="*/ 83820 h 763905"/>
                    <a:gd name="connsiteX3" fmla="*/ 666750 w 1290955"/>
                    <a:gd name="connsiteY3" fmla="*/ 230505 h 763905"/>
                    <a:gd name="connsiteX4" fmla="*/ 923290 w 1290955"/>
                    <a:gd name="connsiteY4" fmla="*/ 527685 h 763905"/>
                    <a:gd name="connsiteX5" fmla="*/ 1290955 w 1290955"/>
                    <a:gd name="connsiteY5" fmla="*/ 634365 h 763905"/>
                    <a:gd name="connsiteX6" fmla="*/ 472440 w 1290955"/>
                    <a:gd name="connsiteY6" fmla="*/ 457200 h 763905"/>
                    <a:gd name="connsiteX7" fmla="*/ 0 w 1290955"/>
                    <a:gd name="connsiteY7" fmla="*/ 763905 h 763905"/>
                    <a:gd name="connsiteX8" fmla="*/ 154305 w 1290955"/>
                    <a:gd name="connsiteY8" fmla="*/ 97155 h 763905"/>
                    <a:gd name="connsiteX0" fmla="*/ 154305 w 1290955"/>
                    <a:gd name="connsiteY0" fmla="*/ 97155 h 763905"/>
                    <a:gd name="connsiteX1" fmla="*/ 252729 w 1290955"/>
                    <a:gd name="connsiteY1" fmla="*/ 0 h 763905"/>
                    <a:gd name="connsiteX2" fmla="*/ 622935 w 1290955"/>
                    <a:gd name="connsiteY2" fmla="*/ 83820 h 763905"/>
                    <a:gd name="connsiteX3" fmla="*/ 666750 w 1290955"/>
                    <a:gd name="connsiteY3" fmla="*/ 230505 h 763905"/>
                    <a:gd name="connsiteX4" fmla="*/ 923290 w 1290955"/>
                    <a:gd name="connsiteY4" fmla="*/ 527685 h 763905"/>
                    <a:gd name="connsiteX5" fmla="*/ 1290955 w 1290955"/>
                    <a:gd name="connsiteY5" fmla="*/ 634365 h 763905"/>
                    <a:gd name="connsiteX6" fmla="*/ 472440 w 1290955"/>
                    <a:gd name="connsiteY6" fmla="*/ 457200 h 763905"/>
                    <a:gd name="connsiteX7" fmla="*/ 0 w 1290955"/>
                    <a:gd name="connsiteY7" fmla="*/ 763905 h 763905"/>
                    <a:gd name="connsiteX8" fmla="*/ 154305 w 1290955"/>
                    <a:gd name="connsiteY8" fmla="*/ 97155 h 763905"/>
                    <a:gd name="connsiteX0" fmla="*/ 154305 w 1290955"/>
                    <a:gd name="connsiteY0" fmla="*/ 97155 h 763905"/>
                    <a:gd name="connsiteX1" fmla="*/ 252729 w 1290955"/>
                    <a:gd name="connsiteY1" fmla="*/ 0 h 763905"/>
                    <a:gd name="connsiteX2" fmla="*/ 622935 w 1290955"/>
                    <a:gd name="connsiteY2" fmla="*/ 83820 h 763905"/>
                    <a:gd name="connsiteX3" fmla="*/ 666750 w 1290955"/>
                    <a:gd name="connsiteY3" fmla="*/ 230505 h 763905"/>
                    <a:gd name="connsiteX4" fmla="*/ 923290 w 1290955"/>
                    <a:gd name="connsiteY4" fmla="*/ 527685 h 763905"/>
                    <a:gd name="connsiteX5" fmla="*/ 1290955 w 1290955"/>
                    <a:gd name="connsiteY5" fmla="*/ 634365 h 763905"/>
                    <a:gd name="connsiteX6" fmla="*/ 1290955 w 1290955"/>
                    <a:gd name="connsiteY6" fmla="*/ 626745 h 763905"/>
                    <a:gd name="connsiteX7" fmla="*/ 472440 w 1290955"/>
                    <a:gd name="connsiteY7" fmla="*/ 457200 h 763905"/>
                    <a:gd name="connsiteX8" fmla="*/ 0 w 1290955"/>
                    <a:gd name="connsiteY8" fmla="*/ 763905 h 763905"/>
                    <a:gd name="connsiteX9" fmla="*/ 154305 w 1290955"/>
                    <a:gd name="connsiteY9" fmla="*/ 97155 h 763905"/>
                    <a:gd name="connsiteX0" fmla="*/ 154305 w 1290955"/>
                    <a:gd name="connsiteY0" fmla="*/ 97155 h 843915"/>
                    <a:gd name="connsiteX1" fmla="*/ 252729 w 1290955"/>
                    <a:gd name="connsiteY1" fmla="*/ 0 h 843915"/>
                    <a:gd name="connsiteX2" fmla="*/ 622935 w 1290955"/>
                    <a:gd name="connsiteY2" fmla="*/ 83820 h 843915"/>
                    <a:gd name="connsiteX3" fmla="*/ 666750 w 1290955"/>
                    <a:gd name="connsiteY3" fmla="*/ 230505 h 843915"/>
                    <a:gd name="connsiteX4" fmla="*/ 923290 w 1290955"/>
                    <a:gd name="connsiteY4" fmla="*/ 527685 h 843915"/>
                    <a:gd name="connsiteX5" fmla="*/ 1290955 w 1290955"/>
                    <a:gd name="connsiteY5" fmla="*/ 634365 h 843915"/>
                    <a:gd name="connsiteX6" fmla="*/ 1138555 w 1290955"/>
                    <a:gd name="connsiteY6" fmla="*/ 843915 h 843915"/>
                    <a:gd name="connsiteX7" fmla="*/ 472440 w 1290955"/>
                    <a:gd name="connsiteY7" fmla="*/ 457200 h 843915"/>
                    <a:gd name="connsiteX8" fmla="*/ 0 w 1290955"/>
                    <a:gd name="connsiteY8" fmla="*/ 763905 h 843915"/>
                    <a:gd name="connsiteX9" fmla="*/ 154305 w 1290955"/>
                    <a:gd name="connsiteY9" fmla="*/ 97155 h 843915"/>
                    <a:gd name="connsiteX0" fmla="*/ 154305 w 1319735"/>
                    <a:gd name="connsiteY0" fmla="*/ 97155 h 843915"/>
                    <a:gd name="connsiteX1" fmla="*/ 252729 w 1319735"/>
                    <a:gd name="connsiteY1" fmla="*/ 0 h 843915"/>
                    <a:gd name="connsiteX2" fmla="*/ 622935 w 1319735"/>
                    <a:gd name="connsiteY2" fmla="*/ 83820 h 843915"/>
                    <a:gd name="connsiteX3" fmla="*/ 666750 w 1319735"/>
                    <a:gd name="connsiteY3" fmla="*/ 230505 h 843915"/>
                    <a:gd name="connsiteX4" fmla="*/ 923290 w 1319735"/>
                    <a:gd name="connsiteY4" fmla="*/ 527685 h 843915"/>
                    <a:gd name="connsiteX5" fmla="*/ 1290955 w 1319735"/>
                    <a:gd name="connsiteY5" fmla="*/ 634365 h 843915"/>
                    <a:gd name="connsiteX6" fmla="*/ 1138555 w 1319735"/>
                    <a:gd name="connsiteY6" fmla="*/ 843915 h 843915"/>
                    <a:gd name="connsiteX7" fmla="*/ 472440 w 1319735"/>
                    <a:gd name="connsiteY7" fmla="*/ 457200 h 843915"/>
                    <a:gd name="connsiteX8" fmla="*/ 0 w 1319735"/>
                    <a:gd name="connsiteY8" fmla="*/ 763905 h 843915"/>
                    <a:gd name="connsiteX9" fmla="*/ 154305 w 1319735"/>
                    <a:gd name="connsiteY9" fmla="*/ 97155 h 843915"/>
                    <a:gd name="connsiteX0" fmla="*/ 154305 w 1345660"/>
                    <a:gd name="connsiteY0" fmla="*/ 97155 h 858175"/>
                    <a:gd name="connsiteX1" fmla="*/ 252729 w 1345660"/>
                    <a:gd name="connsiteY1" fmla="*/ 0 h 858175"/>
                    <a:gd name="connsiteX2" fmla="*/ 622935 w 1345660"/>
                    <a:gd name="connsiteY2" fmla="*/ 83820 h 858175"/>
                    <a:gd name="connsiteX3" fmla="*/ 666750 w 1345660"/>
                    <a:gd name="connsiteY3" fmla="*/ 230505 h 858175"/>
                    <a:gd name="connsiteX4" fmla="*/ 923290 w 1345660"/>
                    <a:gd name="connsiteY4" fmla="*/ 527685 h 858175"/>
                    <a:gd name="connsiteX5" fmla="*/ 1290955 w 1345660"/>
                    <a:gd name="connsiteY5" fmla="*/ 634365 h 858175"/>
                    <a:gd name="connsiteX6" fmla="*/ 1138555 w 1345660"/>
                    <a:gd name="connsiteY6" fmla="*/ 843915 h 858175"/>
                    <a:gd name="connsiteX7" fmla="*/ 472440 w 1345660"/>
                    <a:gd name="connsiteY7" fmla="*/ 457200 h 858175"/>
                    <a:gd name="connsiteX8" fmla="*/ 0 w 1345660"/>
                    <a:gd name="connsiteY8" fmla="*/ 763905 h 858175"/>
                    <a:gd name="connsiteX9" fmla="*/ 154305 w 1345660"/>
                    <a:gd name="connsiteY9" fmla="*/ 97155 h 858175"/>
                    <a:gd name="connsiteX0" fmla="*/ 154305 w 1347351"/>
                    <a:gd name="connsiteY0" fmla="*/ 97155 h 857284"/>
                    <a:gd name="connsiteX1" fmla="*/ 252729 w 1347351"/>
                    <a:gd name="connsiteY1" fmla="*/ 0 h 857284"/>
                    <a:gd name="connsiteX2" fmla="*/ 622935 w 1347351"/>
                    <a:gd name="connsiteY2" fmla="*/ 83820 h 857284"/>
                    <a:gd name="connsiteX3" fmla="*/ 666750 w 1347351"/>
                    <a:gd name="connsiteY3" fmla="*/ 230505 h 857284"/>
                    <a:gd name="connsiteX4" fmla="*/ 923290 w 1347351"/>
                    <a:gd name="connsiteY4" fmla="*/ 527685 h 857284"/>
                    <a:gd name="connsiteX5" fmla="*/ 1290955 w 1347351"/>
                    <a:gd name="connsiteY5" fmla="*/ 634365 h 857284"/>
                    <a:gd name="connsiteX6" fmla="*/ 1138555 w 1347351"/>
                    <a:gd name="connsiteY6" fmla="*/ 843915 h 857284"/>
                    <a:gd name="connsiteX7" fmla="*/ 472440 w 1347351"/>
                    <a:gd name="connsiteY7" fmla="*/ 457200 h 857284"/>
                    <a:gd name="connsiteX8" fmla="*/ 0 w 1347351"/>
                    <a:gd name="connsiteY8" fmla="*/ 763905 h 857284"/>
                    <a:gd name="connsiteX9" fmla="*/ 154305 w 1347351"/>
                    <a:gd name="connsiteY9" fmla="*/ 97155 h 857284"/>
                    <a:gd name="connsiteX0" fmla="*/ 154305 w 1347351"/>
                    <a:gd name="connsiteY0" fmla="*/ 97155 h 857284"/>
                    <a:gd name="connsiteX1" fmla="*/ 252729 w 1347351"/>
                    <a:gd name="connsiteY1" fmla="*/ 0 h 857284"/>
                    <a:gd name="connsiteX2" fmla="*/ 622935 w 1347351"/>
                    <a:gd name="connsiteY2" fmla="*/ 83820 h 857284"/>
                    <a:gd name="connsiteX3" fmla="*/ 666750 w 1347351"/>
                    <a:gd name="connsiteY3" fmla="*/ 230505 h 857284"/>
                    <a:gd name="connsiteX4" fmla="*/ 923290 w 1347351"/>
                    <a:gd name="connsiteY4" fmla="*/ 527685 h 857284"/>
                    <a:gd name="connsiteX5" fmla="*/ 1290955 w 1347351"/>
                    <a:gd name="connsiteY5" fmla="*/ 634365 h 857284"/>
                    <a:gd name="connsiteX6" fmla="*/ 1138555 w 1347351"/>
                    <a:gd name="connsiteY6" fmla="*/ 843915 h 857284"/>
                    <a:gd name="connsiteX7" fmla="*/ 651510 w 1347351"/>
                    <a:gd name="connsiteY7" fmla="*/ 721995 h 857284"/>
                    <a:gd name="connsiteX8" fmla="*/ 0 w 1347351"/>
                    <a:gd name="connsiteY8" fmla="*/ 763905 h 857284"/>
                    <a:gd name="connsiteX9" fmla="*/ 154305 w 1347351"/>
                    <a:gd name="connsiteY9" fmla="*/ 97155 h 857284"/>
                    <a:gd name="connsiteX0" fmla="*/ 154305 w 1347351"/>
                    <a:gd name="connsiteY0" fmla="*/ 97155 h 802146"/>
                    <a:gd name="connsiteX1" fmla="*/ 252729 w 1347351"/>
                    <a:gd name="connsiteY1" fmla="*/ 0 h 802146"/>
                    <a:gd name="connsiteX2" fmla="*/ 622935 w 1347351"/>
                    <a:gd name="connsiteY2" fmla="*/ 83820 h 802146"/>
                    <a:gd name="connsiteX3" fmla="*/ 666750 w 1347351"/>
                    <a:gd name="connsiteY3" fmla="*/ 230505 h 802146"/>
                    <a:gd name="connsiteX4" fmla="*/ 923290 w 1347351"/>
                    <a:gd name="connsiteY4" fmla="*/ 527685 h 802146"/>
                    <a:gd name="connsiteX5" fmla="*/ 1290955 w 1347351"/>
                    <a:gd name="connsiteY5" fmla="*/ 634365 h 802146"/>
                    <a:gd name="connsiteX6" fmla="*/ 1138555 w 1347351"/>
                    <a:gd name="connsiteY6" fmla="*/ 784860 h 802146"/>
                    <a:gd name="connsiteX7" fmla="*/ 651510 w 1347351"/>
                    <a:gd name="connsiteY7" fmla="*/ 721995 h 802146"/>
                    <a:gd name="connsiteX8" fmla="*/ 0 w 1347351"/>
                    <a:gd name="connsiteY8" fmla="*/ 763905 h 802146"/>
                    <a:gd name="connsiteX9" fmla="*/ 154305 w 1347351"/>
                    <a:gd name="connsiteY9" fmla="*/ 97155 h 802146"/>
                    <a:gd name="connsiteX0" fmla="*/ 154305 w 1346306"/>
                    <a:gd name="connsiteY0" fmla="*/ 97155 h 853673"/>
                    <a:gd name="connsiteX1" fmla="*/ 252729 w 1346306"/>
                    <a:gd name="connsiteY1" fmla="*/ 0 h 853673"/>
                    <a:gd name="connsiteX2" fmla="*/ 622935 w 1346306"/>
                    <a:gd name="connsiteY2" fmla="*/ 83820 h 853673"/>
                    <a:gd name="connsiteX3" fmla="*/ 666750 w 1346306"/>
                    <a:gd name="connsiteY3" fmla="*/ 230505 h 853673"/>
                    <a:gd name="connsiteX4" fmla="*/ 923290 w 1346306"/>
                    <a:gd name="connsiteY4" fmla="*/ 527685 h 853673"/>
                    <a:gd name="connsiteX5" fmla="*/ 1290955 w 1346306"/>
                    <a:gd name="connsiteY5" fmla="*/ 634365 h 853673"/>
                    <a:gd name="connsiteX6" fmla="*/ 1134745 w 1346306"/>
                    <a:gd name="connsiteY6" fmla="*/ 840105 h 853673"/>
                    <a:gd name="connsiteX7" fmla="*/ 651510 w 1346306"/>
                    <a:gd name="connsiteY7" fmla="*/ 721995 h 853673"/>
                    <a:gd name="connsiteX8" fmla="*/ 0 w 1346306"/>
                    <a:gd name="connsiteY8" fmla="*/ 763905 h 853673"/>
                    <a:gd name="connsiteX9" fmla="*/ 154305 w 1346306"/>
                    <a:gd name="connsiteY9" fmla="*/ 97155 h 853673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651510 w 1346306"/>
                    <a:gd name="connsiteY7" fmla="*/ 721995 h 855474"/>
                    <a:gd name="connsiteX8" fmla="*/ 0 w 1346306"/>
                    <a:gd name="connsiteY8" fmla="*/ 763905 h 855474"/>
                    <a:gd name="connsiteX9" fmla="*/ 154305 w 1346306"/>
                    <a:gd name="connsiteY9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0 w 1346306"/>
                    <a:gd name="connsiteY8" fmla="*/ 763905 h 855474"/>
                    <a:gd name="connsiteX9" fmla="*/ 154305 w 1346306"/>
                    <a:gd name="connsiteY9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1062354 w 1346306"/>
                    <a:gd name="connsiteY8" fmla="*/ 851534 h 855474"/>
                    <a:gd name="connsiteX9" fmla="*/ 0 w 1346306"/>
                    <a:gd name="connsiteY9" fmla="*/ 763905 h 855474"/>
                    <a:gd name="connsiteX10" fmla="*/ 154305 w 1346306"/>
                    <a:gd name="connsiteY10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658494 w 1346306"/>
                    <a:gd name="connsiteY8" fmla="*/ 729614 h 855474"/>
                    <a:gd name="connsiteX9" fmla="*/ 0 w 1346306"/>
                    <a:gd name="connsiteY9" fmla="*/ 763905 h 855474"/>
                    <a:gd name="connsiteX10" fmla="*/ 154305 w 1346306"/>
                    <a:gd name="connsiteY10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658494 w 1346306"/>
                    <a:gd name="connsiteY8" fmla="*/ 729614 h 855474"/>
                    <a:gd name="connsiteX9" fmla="*/ 654684 w 1346306"/>
                    <a:gd name="connsiteY9" fmla="*/ 727709 h 855474"/>
                    <a:gd name="connsiteX10" fmla="*/ 0 w 1346306"/>
                    <a:gd name="connsiteY10" fmla="*/ 763905 h 855474"/>
                    <a:gd name="connsiteX11" fmla="*/ 154305 w 1346306"/>
                    <a:gd name="connsiteY11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658494 w 1346306"/>
                    <a:gd name="connsiteY8" fmla="*/ 729614 h 855474"/>
                    <a:gd name="connsiteX9" fmla="*/ 582294 w 1346306"/>
                    <a:gd name="connsiteY9" fmla="*/ 647699 h 855474"/>
                    <a:gd name="connsiteX10" fmla="*/ 0 w 1346306"/>
                    <a:gd name="connsiteY10" fmla="*/ 763905 h 855474"/>
                    <a:gd name="connsiteX11" fmla="*/ 154305 w 1346306"/>
                    <a:gd name="connsiteY11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658494 w 1346306"/>
                    <a:gd name="connsiteY8" fmla="*/ 729614 h 855474"/>
                    <a:gd name="connsiteX9" fmla="*/ 582294 w 1346306"/>
                    <a:gd name="connsiteY9" fmla="*/ 647699 h 855474"/>
                    <a:gd name="connsiteX10" fmla="*/ 586104 w 1346306"/>
                    <a:gd name="connsiteY10" fmla="*/ 645794 h 855474"/>
                    <a:gd name="connsiteX11" fmla="*/ 0 w 1346306"/>
                    <a:gd name="connsiteY11" fmla="*/ 763905 h 855474"/>
                    <a:gd name="connsiteX12" fmla="*/ 154305 w 1346306"/>
                    <a:gd name="connsiteY12" fmla="*/ 97155 h 855474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82294 w 1346306"/>
                    <a:gd name="connsiteY9" fmla="*/ 647699 h 941069"/>
                    <a:gd name="connsiteX10" fmla="*/ 506094 w 1346306"/>
                    <a:gd name="connsiteY10" fmla="*/ 941069 h 941069"/>
                    <a:gd name="connsiteX11" fmla="*/ 0 w 1346306"/>
                    <a:gd name="connsiteY11" fmla="*/ 763905 h 941069"/>
                    <a:gd name="connsiteX12" fmla="*/ 154305 w 1346306"/>
                    <a:gd name="connsiteY12" fmla="*/ 97155 h 941069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72769 w 1346306"/>
                    <a:gd name="connsiteY9" fmla="*/ 645794 h 941069"/>
                    <a:gd name="connsiteX10" fmla="*/ 506094 w 1346306"/>
                    <a:gd name="connsiteY10" fmla="*/ 941069 h 941069"/>
                    <a:gd name="connsiteX11" fmla="*/ 0 w 1346306"/>
                    <a:gd name="connsiteY11" fmla="*/ 763905 h 941069"/>
                    <a:gd name="connsiteX12" fmla="*/ 154305 w 1346306"/>
                    <a:gd name="connsiteY12" fmla="*/ 97155 h 941069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72769 w 1346306"/>
                    <a:gd name="connsiteY9" fmla="*/ 626744 h 941069"/>
                    <a:gd name="connsiteX10" fmla="*/ 506094 w 1346306"/>
                    <a:gd name="connsiteY10" fmla="*/ 941069 h 941069"/>
                    <a:gd name="connsiteX11" fmla="*/ 0 w 1346306"/>
                    <a:gd name="connsiteY11" fmla="*/ 763905 h 941069"/>
                    <a:gd name="connsiteX12" fmla="*/ 154305 w 1346306"/>
                    <a:gd name="connsiteY12" fmla="*/ 97155 h 941069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74674 w 1346306"/>
                    <a:gd name="connsiteY9" fmla="*/ 641984 h 941069"/>
                    <a:gd name="connsiteX10" fmla="*/ 506094 w 1346306"/>
                    <a:gd name="connsiteY10" fmla="*/ 941069 h 941069"/>
                    <a:gd name="connsiteX11" fmla="*/ 0 w 1346306"/>
                    <a:gd name="connsiteY11" fmla="*/ 763905 h 941069"/>
                    <a:gd name="connsiteX12" fmla="*/ 154305 w 1346306"/>
                    <a:gd name="connsiteY12" fmla="*/ 97155 h 941069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74674 w 1346306"/>
                    <a:gd name="connsiteY9" fmla="*/ 641984 h 941069"/>
                    <a:gd name="connsiteX10" fmla="*/ 506094 w 1346306"/>
                    <a:gd name="connsiteY10" fmla="*/ 941069 h 941069"/>
                    <a:gd name="connsiteX11" fmla="*/ 509904 w 1346306"/>
                    <a:gd name="connsiteY11" fmla="*/ 939164 h 941069"/>
                    <a:gd name="connsiteX12" fmla="*/ 0 w 1346306"/>
                    <a:gd name="connsiteY12" fmla="*/ 763905 h 941069"/>
                    <a:gd name="connsiteX13" fmla="*/ 154305 w 1346306"/>
                    <a:gd name="connsiteY13" fmla="*/ 97155 h 941069"/>
                    <a:gd name="connsiteX0" fmla="*/ 154305 w 1346306"/>
                    <a:gd name="connsiteY0" fmla="*/ 97155 h 1383029"/>
                    <a:gd name="connsiteX1" fmla="*/ 252729 w 1346306"/>
                    <a:gd name="connsiteY1" fmla="*/ 0 h 1383029"/>
                    <a:gd name="connsiteX2" fmla="*/ 622935 w 1346306"/>
                    <a:gd name="connsiteY2" fmla="*/ 83820 h 1383029"/>
                    <a:gd name="connsiteX3" fmla="*/ 666750 w 1346306"/>
                    <a:gd name="connsiteY3" fmla="*/ 230505 h 1383029"/>
                    <a:gd name="connsiteX4" fmla="*/ 923290 w 1346306"/>
                    <a:gd name="connsiteY4" fmla="*/ 527685 h 1383029"/>
                    <a:gd name="connsiteX5" fmla="*/ 1290955 w 1346306"/>
                    <a:gd name="connsiteY5" fmla="*/ 634365 h 1383029"/>
                    <a:gd name="connsiteX6" fmla="*/ 1134745 w 1346306"/>
                    <a:gd name="connsiteY6" fmla="*/ 840105 h 1383029"/>
                    <a:gd name="connsiteX7" fmla="*/ 1061085 w 1346306"/>
                    <a:gd name="connsiteY7" fmla="*/ 847725 h 1383029"/>
                    <a:gd name="connsiteX8" fmla="*/ 658494 w 1346306"/>
                    <a:gd name="connsiteY8" fmla="*/ 729614 h 1383029"/>
                    <a:gd name="connsiteX9" fmla="*/ 574674 w 1346306"/>
                    <a:gd name="connsiteY9" fmla="*/ 641984 h 1383029"/>
                    <a:gd name="connsiteX10" fmla="*/ 506094 w 1346306"/>
                    <a:gd name="connsiteY10" fmla="*/ 941069 h 1383029"/>
                    <a:gd name="connsiteX11" fmla="*/ 768984 w 1346306"/>
                    <a:gd name="connsiteY11" fmla="*/ 1383029 h 1383029"/>
                    <a:gd name="connsiteX12" fmla="*/ 0 w 1346306"/>
                    <a:gd name="connsiteY12" fmla="*/ 763905 h 1383029"/>
                    <a:gd name="connsiteX13" fmla="*/ 154305 w 1346306"/>
                    <a:gd name="connsiteY13" fmla="*/ 97155 h 1383029"/>
                    <a:gd name="connsiteX0" fmla="*/ 154305 w 1346306"/>
                    <a:gd name="connsiteY0" fmla="*/ 97155 h 1383029"/>
                    <a:gd name="connsiteX1" fmla="*/ 252729 w 1346306"/>
                    <a:gd name="connsiteY1" fmla="*/ 0 h 1383029"/>
                    <a:gd name="connsiteX2" fmla="*/ 622935 w 1346306"/>
                    <a:gd name="connsiteY2" fmla="*/ 83820 h 1383029"/>
                    <a:gd name="connsiteX3" fmla="*/ 666750 w 1346306"/>
                    <a:gd name="connsiteY3" fmla="*/ 230505 h 1383029"/>
                    <a:gd name="connsiteX4" fmla="*/ 923290 w 1346306"/>
                    <a:gd name="connsiteY4" fmla="*/ 527685 h 1383029"/>
                    <a:gd name="connsiteX5" fmla="*/ 1290955 w 1346306"/>
                    <a:gd name="connsiteY5" fmla="*/ 634365 h 1383029"/>
                    <a:gd name="connsiteX6" fmla="*/ 1134745 w 1346306"/>
                    <a:gd name="connsiteY6" fmla="*/ 840105 h 1383029"/>
                    <a:gd name="connsiteX7" fmla="*/ 1061085 w 1346306"/>
                    <a:gd name="connsiteY7" fmla="*/ 847725 h 1383029"/>
                    <a:gd name="connsiteX8" fmla="*/ 658494 w 1346306"/>
                    <a:gd name="connsiteY8" fmla="*/ 729614 h 1383029"/>
                    <a:gd name="connsiteX9" fmla="*/ 574674 w 1346306"/>
                    <a:gd name="connsiteY9" fmla="*/ 641984 h 1383029"/>
                    <a:gd name="connsiteX10" fmla="*/ 506094 w 1346306"/>
                    <a:gd name="connsiteY10" fmla="*/ 941069 h 1383029"/>
                    <a:gd name="connsiteX11" fmla="*/ 768984 w 1346306"/>
                    <a:gd name="connsiteY11" fmla="*/ 1383029 h 1383029"/>
                    <a:gd name="connsiteX12" fmla="*/ 765174 w 1346306"/>
                    <a:gd name="connsiteY12" fmla="*/ 1379219 h 1383029"/>
                    <a:gd name="connsiteX13" fmla="*/ 0 w 1346306"/>
                    <a:gd name="connsiteY13" fmla="*/ 763905 h 1383029"/>
                    <a:gd name="connsiteX14" fmla="*/ 154305 w 1346306"/>
                    <a:gd name="connsiteY14" fmla="*/ 97155 h 1383029"/>
                    <a:gd name="connsiteX0" fmla="*/ 154305 w 1346306"/>
                    <a:gd name="connsiteY0" fmla="*/ 97155 h 1522094"/>
                    <a:gd name="connsiteX1" fmla="*/ 252729 w 1346306"/>
                    <a:gd name="connsiteY1" fmla="*/ 0 h 1522094"/>
                    <a:gd name="connsiteX2" fmla="*/ 622935 w 1346306"/>
                    <a:gd name="connsiteY2" fmla="*/ 83820 h 1522094"/>
                    <a:gd name="connsiteX3" fmla="*/ 666750 w 1346306"/>
                    <a:gd name="connsiteY3" fmla="*/ 230505 h 1522094"/>
                    <a:gd name="connsiteX4" fmla="*/ 923290 w 1346306"/>
                    <a:gd name="connsiteY4" fmla="*/ 527685 h 1522094"/>
                    <a:gd name="connsiteX5" fmla="*/ 1290955 w 1346306"/>
                    <a:gd name="connsiteY5" fmla="*/ 634365 h 1522094"/>
                    <a:gd name="connsiteX6" fmla="*/ 1134745 w 1346306"/>
                    <a:gd name="connsiteY6" fmla="*/ 840105 h 1522094"/>
                    <a:gd name="connsiteX7" fmla="*/ 1061085 w 1346306"/>
                    <a:gd name="connsiteY7" fmla="*/ 847725 h 1522094"/>
                    <a:gd name="connsiteX8" fmla="*/ 658494 w 1346306"/>
                    <a:gd name="connsiteY8" fmla="*/ 729614 h 1522094"/>
                    <a:gd name="connsiteX9" fmla="*/ 574674 w 1346306"/>
                    <a:gd name="connsiteY9" fmla="*/ 641984 h 1522094"/>
                    <a:gd name="connsiteX10" fmla="*/ 506094 w 1346306"/>
                    <a:gd name="connsiteY10" fmla="*/ 941069 h 1522094"/>
                    <a:gd name="connsiteX11" fmla="*/ 768984 w 1346306"/>
                    <a:gd name="connsiteY11" fmla="*/ 1383029 h 1522094"/>
                    <a:gd name="connsiteX12" fmla="*/ 734694 w 1346306"/>
                    <a:gd name="connsiteY12" fmla="*/ 1522094 h 1522094"/>
                    <a:gd name="connsiteX13" fmla="*/ 0 w 1346306"/>
                    <a:gd name="connsiteY13" fmla="*/ 763905 h 1522094"/>
                    <a:gd name="connsiteX14" fmla="*/ 154305 w 1346306"/>
                    <a:gd name="connsiteY14" fmla="*/ 97155 h 1522094"/>
                    <a:gd name="connsiteX0" fmla="*/ 154305 w 1346306"/>
                    <a:gd name="connsiteY0" fmla="*/ 97155 h 1522094"/>
                    <a:gd name="connsiteX1" fmla="*/ 252729 w 1346306"/>
                    <a:gd name="connsiteY1" fmla="*/ 0 h 1522094"/>
                    <a:gd name="connsiteX2" fmla="*/ 622935 w 1346306"/>
                    <a:gd name="connsiteY2" fmla="*/ 83820 h 1522094"/>
                    <a:gd name="connsiteX3" fmla="*/ 666750 w 1346306"/>
                    <a:gd name="connsiteY3" fmla="*/ 230505 h 1522094"/>
                    <a:gd name="connsiteX4" fmla="*/ 923290 w 1346306"/>
                    <a:gd name="connsiteY4" fmla="*/ 527685 h 1522094"/>
                    <a:gd name="connsiteX5" fmla="*/ 1290955 w 1346306"/>
                    <a:gd name="connsiteY5" fmla="*/ 634365 h 1522094"/>
                    <a:gd name="connsiteX6" fmla="*/ 1134745 w 1346306"/>
                    <a:gd name="connsiteY6" fmla="*/ 840105 h 1522094"/>
                    <a:gd name="connsiteX7" fmla="*/ 1061085 w 1346306"/>
                    <a:gd name="connsiteY7" fmla="*/ 847725 h 1522094"/>
                    <a:gd name="connsiteX8" fmla="*/ 658494 w 1346306"/>
                    <a:gd name="connsiteY8" fmla="*/ 729614 h 1522094"/>
                    <a:gd name="connsiteX9" fmla="*/ 574674 w 1346306"/>
                    <a:gd name="connsiteY9" fmla="*/ 641984 h 1522094"/>
                    <a:gd name="connsiteX10" fmla="*/ 506094 w 1346306"/>
                    <a:gd name="connsiteY10" fmla="*/ 941069 h 1522094"/>
                    <a:gd name="connsiteX11" fmla="*/ 768984 w 1346306"/>
                    <a:gd name="connsiteY11" fmla="*/ 1383029 h 1522094"/>
                    <a:gd name="connsiteX12" fmla="*/ 734694 w 1346306"/>
                    <a:gd name="connsiteY12" fmla="*/ 1522094 h 1522094"/>
                    <a:gd name="connsiteX13" fmla="*/ 0 w 1346306"/>
                    <a:gd name="connsiteY13" fmla="*/ 763905 h 1522094"/>
                    <a:gd name="connsiteX14" fmla="*/ 154305 w 1346306"/>
                    <a:gd name="connsiteY14" fmla="*/ 97155 h 1522094"/>
                    <a:gd name="connsiteX0" fmla="*/ 154305 w 1346306"/>
                    <a:gd name="connsiteY0" fmla="*/ 97155 h 1522094"/>
                    <a:gd name="connsiteX1" fmla="*/ 252729 w 1346306"/>
                    <a:gd name="connsiteY1" fmla="*/ 0 h 1522094"/>
                    <a:gd name="connsiteX2" fmla="*/ 622935 w 1346306"/>
                    <a:gd name="connsiteY2" fmla="*/ 83820 h 1522094"/>
                    <a:gd name="connsiteX3" fmla="*/ 666750 w 1346306"/>
                    <a:gd name="connsiteY3" fmla="*/ 230505 h 1522094"/>
                    <a:gd name="connsiteX4" fmla="*/ 923290 w 1346306"/>
                    <a:gd name="connsiteY4" fmla="*/ 527685 h 1522094"/>
                    <a:gd name="connsiteX5" fmla="*/ 1290955 w 1346306"/>
                    <a:gd name="connsiteY5" fmla="*/ 634365 h 1522094"/>
                    <a:gd name="connsiteX6" fmla="*/ 1134745 w 1346306"/>
                    <a:gd name="connsiteY6" fmla="*/ 840105 h 1522094"/>
                    <a:gd name="connsiteX7" fmla="*/ 1061085 w 1346306"/>
                    <a:gd name="connsiteY7" fmla="*/ 847725 h 1522094"/>
                    <a:gd name="connsiteX8" fmla="*/ 658494 w 1346306"/>
                    <a:gd name="connsiteY8" fmla="*/ 729614 h 1522094"/>
                    <a:gd name="connsiteX9" fmla="*/ 574674 w 1346306"/>
                    <a:gd name="connsiteY9" fmla="*/ 641984 h 1522094"/>
                    <a:gd name="connsiteX10" fmla="*/ 506094 w 1346306"/>
                    <a:gd name="connsiteY10" fmla="*/ 941069 h 1522094"/>
                    <a:gd name="connsiteX11" fmla="*/ 768984 w 1346306"/>
                    <a:gd name="connsiteY11" fmla="*/ 1383029 h 1522094"/>
                    <a:gd name="connsiteX12" fmla="*/ 734694 w 1346306"/>
                    <a:gd name="connsiteY12" fmla="*/ 1522094 h 1522094"/>
                    <a:gd name="connsiteX13" fmla="*/ 0 w 1346306"/>
                    <a:gd name="connsiteY13" fmla="*/ 763905 h 1522094"/>
                    <a:gd name="connsiteX14" fmla="*/ 154305 w 1346306"/>
                    <a:gd name="connsiteY14" fmla="*/ 97155 h 1522094"/>
                    <a:gd name="connsiteX0" fmla="*/ 154305 w 1346306"/>
                    <a:gd name="connsiteY0" fmla="*/ 97155 h 1529713"/>
                    <a:gd name="connsiteX1" fmla="*/ 252729 w 1346306"/>
                    <a:gd name="connsiteY1" fmla="*/ 0 h 1529713"/>
                    <a:gd name="connsiteX2" fmla="*/ 622935 w 1346306"/>
                    <a:gd name="connsiteY2" fmla="*/ 83820 h 1529713"/>
                    <a:gd name="connsiteX3" fmla="*/ 666750 w 1346306"/>
                    <a:gd name="connsiteY3" fmla="*/ 230505 h 1529713"/>
                    <a:gd name="connsiteX4" fmla="*/ 923290 w 1346306"/>
                    <a:gd name="connsiteY4" fmla="*/ 527685 h 1529713"/>
                    <a:gd name="connsiteX5" fmla="*/ 1290955 w 1346306"/>
                    <a:gd name="connsiteY5" fmla="*/ 634365 h 1529713"/>
                    <a:gd name="connsiteX6" fmla="*/ 1134745 w 1346306"/>
                    <a:gd name="connsiteY6" fmla="*/ 840105 h 1529713"/>
                    <a:gd name="connsiteX7" fmla="*/ 1061085 w 1346306"/>
                    <a:gd name="connsiteY7" fmla="*/ 847725 h 1529713"/>
                    <a:gd name="connsiteX8" fmla="*/ 658494 w 1346306"/>
                    <a:gd name="connsiteY8" fmla="*/ 729614 h 1529713"/>
                    <a:gd name="connsiteX9" fmla="*/ 574674 w 1346306"/>
                    <a:gd name="connsiteY9" fmla="*/ 641984 h 1529713"/>
                    <a:gd name="connsiteX10" fmla="*/ 506094 w 1346306"/>
                    <a:gd name="connsiteY10" fmla="*/ 941069 h 1529713"/>
                    <a:gd name="connsiteX11" fmla="*/ 768984 w 1346306"/>
                    <a:gd name="connsiteY11" fmla="*/ 1383029 h 1529713"/>
                    <a:gd name="connsiteX12" fmla="*/ 734694 w 1346306"/>
                    <a:gd name="connsiteY12" fmla="*/ 1522094 h 1529713"/>
                    <a:gd name="connsiteX13" fmla="*/ 734694 w 1346306"/>
                    <a:gd name="connsiteY13" fmla="*/ 1529713 h 1529713"/>
                    <a:gd name="connsiteX14" fmla="*/ 0 w 1346306"/>
                    <a:gd name="connsiteY14" fmla="*/ 763905 h 1529713"/>
                    <a:gd name="connsiteX15" fmla="*/ 154305 w 1346306"/>
                    <a:gd name="connsiteY15" fmla="*/ 97155 h 1529713"/>
                    <a:gd name="connsiteX0" fmla="*/ 154305 w 1346306"/>
                    <a:gd name="connsiteY0" fmla="*/ 97155 h 1864993"/>
                    <a:gd name="connsiteX1" fmla="*/ 252729 w 1346306"/>
                    <a:gd name="connsiteY1" fmla="*/ 0 h 1864993"/>
                    <a:gd name="connsiteX2" fmla="*/ 622935 w 1346306"/>
                    <a:gd name="connsiteY2" fmla="*/ 83820 h 1864993"/>
                    <a:gd name="connsiteX3" fmla="*/ 666750 w 1346306"/>
                    <a:gd name="connsiteY3" fmla="*/ 230505 h 1864993"/>
                    <a:gd name="connsiteX4" fmla="*/ 923290 w 1346306"/>
                    <a:gd name="connsiteY4" fmla="*/ 527685 h 1864993"/>
                    <a:gd name="connsiteX5" fmla="*/ 1290955 w 1346306"/>
                    <a:gd name="connsiteY5" fmla="*/ 634365 h 1864993"/>
                    <a:gd name="connsiteX6" fmla="*/ 1134745 w 1346306"/>
                    <a:gd name="connsiteY6" fmla="*/ 840105 h 1864993"/>
                    <a:gd name="connsiteX7" fmla="*/ 1061085 w 1346306"/>
                    <a:gd name="connsiteY7" fmla="*/ 847725 h 1864993"/>
                    <a:gd name="connsiteX8" fmla="*/ 658494 w 1346306"/>
                    <a:gd name="connsiteY8" fmla="*/ 729614 h 1864993"/>
                    <a:gd name="connsiteX9" fmla="*/ 574674 w 1346306"/>
                    <a:gd name="connsiteY9" fmla="*/ 641984 h 1864993"/>
                    <a:gd name="connsiteX10" fmla="*/ 506094 w 1346306"/>
                    <a:gd name="connsiteY10" fmla="*/ 941069 h 1864993"/>
                    <a:gd name="connsiteX11" fmla="*/ 768984 w 1346306"/>
                    <a:gd name="connsiteY11" fmla="*/ 1383029 h 1864993"/>
                    <a:gd name="connsiteX12" fmla="*/ 734694 w 1346306"/>
                    <a:gd name="connsiteY12" fmla="*/ 1522094 h 1864993"/>
                    <a:gd name="connsiteX13" fmla="*/ 506094 w 1346306"/>
                    <a:gd name="connsiteY13" fmla="*/ 1864993 h 1864993"/>
                    <a:gd name="connsiteX14" fmla="*/ 0 w 1346306"/>
                    <a:gd name="connsiteY14" fmla="*/ 763905 h 1864993"/>
                    <a:gd name="connsiteX15" fmla="*/ 154305 w 1346306"/>
                    <a:gd name="connsiteY15" fmla="*/ 97155 h 1864993"/>
                    <a:gd name="connsiteX0" fmla="*/ 154305 w 1346306"/>
                    <a:gd name="connsiteY0" fmla="*/ 97155 h 1979293"/>
                    <a:gd name="connsiteX1" fmla="*/ 252729 w 1346306"/>
                    <a:gd name="connsiteY1" fmla="*/ 0 h 1979293"/>
                    <a:gd name="connsiteX2" fmla="*/ 622935 w 1346306"/>
                    <a:gd name="connsiteY2" fmla="*/ 83820 h 1979293"/>
                    <a:gd name="connsiteX3" fmla="*/ 666750 w 1346306"/>
                    <a:gd name="connsiteY3" fmla="*/ 230505 h 1979293"/>
                    <a:gd name="connsiteX4" fmla="*/ 923290 w 1346306"/>
                    <a:gd name="connsiteY4" fmla="*/ 527685 h 1979293"/>
                    <a:gd name="connsiteX5" fmla="*/ 1290955 w 1346306"/>
                    <a:gd name="connsiteY5" fmla="*/ 634365 h 1979293"/>
                    <a:gd name="connsiteX6" fmla="*/ 1134745 w 1346306"/>
                    <a:gd name="connsiteY6" fmla="*/ 840105 h 1979293"/>
                    <a:gd name="connsiteX7" fmla="*/ 1061085 w 1346306"/>
                    <a:gd name="connsiteY7" fmla="*/ 847725 h 1979293"/>
                    <a:gd name="connsiteX8" fmla="*/ 658494 w 1346306"/>
                    <a:gd name="connsiteY8" fmla="*/ 729614 h 1979293"/>
                    <a:gd name="connsiteX9" fmla="*/ 574674 w 1346306"/>
                    <a:gd name="connsiteY9" fmla="*/ 641984 h 1979293"/>
                    <a:gd name="connsiteX10" fmla="*/ 506094 w 1346306"/>
                    <a:gd name="connsiteY10" fmla="*/ 941069 h 1979293"/>
                    <a:gd name="connsiteX11" fmla="*/ 768984 w 1346306"/>
                    <a:gd name="connsiteY11" fmla="*/ 1383029 h 1979293"/>
                    <a:gd name="connsiteX12" fmla="*/ 734694 w 1346306"/>
                    <a:gd name="connsiteY12" fmla="*/ 1522094 h 1979293"/>
                    <a:gd name="connsiteX13" fmla="*/ 363219 w 1346306"/>
                    <a:gd name="connsiteY13" fmla="*/ 1979293 h 1979293"/>
                    <a:gd name="connsiteX14" fmla="*/ 0 w 1346306"/>
                    <a:gd name="connsiteY14" fmla="*/ 763905 h 1979293"/>
                    <a:gd name="connsiteX15" fmla="*/ 154305 w 1346306"/>
                    <a:gd name="connsiteY15" fmla="*/ 97155 h 1979293"/>
                    <a:gd name="connsiteX0" fmla="*/ 154305 w 1346306"/>
                    <a:gd name="connsiteY0" fmla="*/ 97155 h 1983103"/>
                    <a:gd name="connsiteX1" fmla="*/ 252729 w 1346306"/>
                    <a:gd name="connsiteY1" fmla="*/ 0 h 1983103"/>
                    <a:gd name="connsiteX2" fmla="*/ 622935 w 1346306"/>
                    <a:gd name="connsiteY2" fmla="*/ 83820 h 1983103"/>
                    <a:gd name="connsiteX3" fmla="*/ 666750 w 1346306"/>
                    <a:gd name="connsiteY3" fmla="*/ 230505 h 1983103"/>
                    <a:gd name="connsiteX4" fmla="*/ 923290 w 1346306"/>
                    <a:gd name="connsiteY4" fmla="*/ 527685 h 1983103"/>
                    <a:gd name="connsiteX5" fmla="*/ 1290955 w 1346306"/>
                    <a:gd name="connsiteY5" fmla="*/ 634365 h 1983103"/>
                    <a:gd name="connsiteX6" fmla="*/ 1134745 w 1346306"/>
                    <a:gd name="connsiteY6" fmla="*/ 840105 h 1983103"/>
                    <a:gd name="connsiteX7" fmla="*/ 1061085 w 1346306"/>
                    <a:gd name="connsiteY7" fmla="*/ 847725 h 1983103"/>
                    <a:gd name="connsiteX8" fmla="*/ 658494 w 1346306"/>
                    <a:gd name="connsiteY8" fmla="*/ 729614 h 1983103"/>
                    <a:gd name="connsiteX9" fmla="*/ 574674 w 1346306"/>
                    <a:gd name="connsiteY9" fmla="*/ 641984 h 1983103"/>
                    <a:gd name="connsiteX10" fmla="*/ 506094 w 1346306"/>
                    <a:gd name="connsiteY10" fmla="*/ 941069 h 1983103"/>
                    <a:gd name="connsiteX11" fmla="*/ 768984 w 1346306"/>
                    <a:gd name="connsiteY11" fmla="*/ 1383029 h 1983103"/>
                    <a:gd name="connsiteX12" fmla="*/ 734694 w 1346306"/>
                    <a:gd name="connsiteY12" fmla="*/ 1522094 h 1983103"/>
                    <a:gd name="connsiteX13" fmla="*/ 363219 w 1346306"/>
                    <a:gd name="connsiteY13" fmla="*/ 1979293 h 1983103"/>
                    <a:gd name="connsiteX14" fmla="*/ 367029 w 1346306"/>
                    <a:gd name="connsiteY14" fmla="*/ 1983103 h 1983103"/>
                    <a:gd name="connsiteX15" fmla="*/ 0 w 1346306"/>
                    <a:gd name="connsiteY15" fmla="*/ 763905 h 1983103"/>
                    <a:gd name="connsiteX16" fmla="*/ 154305 w 1346306"/>
                    <a:gd name="connsiteY16" fmla="*/ 97155 h 1983103"/>
                    <a:gd name="connsiteX0" fmla="*/ 154305 w 1346306"/>
                    <a:gd name="connsiteY0" fmla="*/ 97155 h 1979293"/>
                    <a:gd name="connsiteX1" fmla="*/ 252729 w 1346306"/>
                    <a:gd name="connsiteY1" fmla="*/ 0 h 1979293"/>
                    <a:gd name="connsiteX2" fmla="*/ 622935 w 1346306"/>
                    <a:gd name="connsiteY2" fmla="*/ 83820 h 1979293"/>
                    <a:gd name="connsiteX3" fmla="*/ 666750 w 1346306"/>
                    <a:gd name="connsiteY3" fmla="*/ 230505 h 1979293"/>
                    <a:gd name="connsiteX4" fmla="*/ 923290 w 1346306"/>
                    <a:gd name="connsiteY4" fmla="*/ 527685 h 1979293"/>
                    <a:gd name="connsiteX5" fmla="*/ 1290955 w 1346306"/>
                    <a:gd name="connsiteY5" fmla="*/ 634365 h 1979293"/>
                    <a:gd name="connsiteX6" fmla="*/ 1134745 w 1346306"/>
                    <a:gd name="connsiteY6" fmla="*/ 840105 h 1979293"/>
                    <a:gd name="connsiteX7" fmla="*/ 1061085 w 1346306"/>
                    <a:gd name="connsiteY7" fmla="*/ 847725 h 1979293"/>
                    <a:gd name="connsiteX8" fmla="*/ 658494 w 1346306"/>
                    <a:gd name="connsiteY8" fmla="*/ 729614 h 1979293"/>
                    <a:gd name="connsiteX9" fmla="*/ 574674 w 1346306"/>
                    <a:gd name="connsiteY9" fmla="*/ 641984 h 1979293"/>
                    <a:gd name="connsiteX10" fmla="*/ 506094 w 1346306"/>
                    <a:gd name="connsiteY10" fmla="*/ 941069 h 1979293"/>
                    <a:gd name="connsiteX11" fmla="*/ 768984 w 1346306"/>
                    <a:gd name="connsiteY11" fmla="*/ 1383029 h 1979293"/>
                    <a:gd name="connsiteX12" fmla="*/ 734694 w 1346306"/>
                    <a:gd name="connsiteY12" fmla="*/ 1522094 h 1979293"/>
                    <a:gd name="connsiteX13" fmla="*/ 363219 w 1346306"/>
                    <a:gd name="connsiteY13" fmla="*/ 1979293 h 1979293"/>
                    <a:gd name="connsiteX14" fmla="*/ 187959 w 1346306"/>
                    <a:gd name="connsiteY14" fmla="*/ 1813558 h 1979293"/>
                    <a:gd name="connsiteX15" fmla="*/ 0 w 1346306"/>
                    <a:gd name="connsiteY15" fmla="*/ 763905 h 1979293"/>
                    <a:gd name="connsiteX16" fmla="*/ 154305 w 1346306"/>
                    <a:gd name="connsiteY16" fmla="*/ 97155 h 1979293"/>
                    <a:gd name="connsiteX0" fmla="*/ 154305 w 1346306"/>
                    <a:gd name="connsiteY0" fmla="*/ 97155 h 1979293"/>
                    <a:gd name="connsiteX1" fmla="*/ 252729 w 1346306"/>
                    <a:gd name="connsiteY1" fmla="*/ 0 h 1979293"/>
                    <a:gd name="connsiteX2" fmla="*/ 622935 w 1346306"/>
                    <a:gd name="connsiteY2" fmla="*/ 83820 h 1979293"/>
                    <a:gd name="connsiteX3" fmla="*/ 666750 w 1346306"/>
                    <a:gd name="connsiteY3" fmla="*/ 230505 h 1979293"/>
                    <a:gd name="connsiteX4" fmla="*/ 923290 w 1346306"/>
                    <a:gd name="connsiteY4" fmla="*/ 527685 h 1979293"/>
                    <a:gd name="connsiteX5" fmla="*/ 1290955 w 1346306"/>
                    <a:gd name="connsiteY5" fmla="*/ 634365 h 1979293"/>
                    <a:gd name="connsiteX6" fmla="*/ 1134745 w 1346306"/>
                    <a:gd name="connsiteY6" fmla="*/ 840105 h 1979293"/>
                    <a:gd name="connsiteX7" fmla="*/ 1061085 w 1346306"/>
                    <a:gd name="connsiteY7" fmla="*/ 847725 h 1979293"/>
                    <a:gd name="connsiteX8" fmla="*/ 658494 w 1346306"/>
                    <a:gd name="connsiteY8" fmla="*/ 729614 h 1979293"/>
                    <a:gd name="connsiteX9" fmla="*/ 574674 w 1346306"/>
                    <a:gd name="connsiteY9" fmla="*/ 641984 h 1979293"/>
                    <a:gd name="connsiteX10" fmla="*/ 506094 w 1346306"/>
                    <a:gd name="connsiteY10" fmla="*/ 941069 h 1979293"/>
                    <a:gd name="connsiteX11" fmla="*/ 768984 w 1346306"/>
                    <a:gd name="connsiteY11" fmla="*/ 1383029 h 1979293"/>
                    <a:gd name="connsiteX12" fmla="*/ 734694 w 1346306"/>
                    <a:gd name="connsiteY12" fmla="*/ 1522094 h 1979293"/>
                    <a:gd name="connsiteX13" fmla="*/ 363219 w 1346306"/>
                    <a:gd name="connsiteY13" fmla="*/ 1979293 h 1979293"/>
                    <a:gd name="connsiteX14" fmla="*/ 187959 w 1346306"/>
                    <a:gd name="connsiteY14" fmla="*/ 1813558 h 1979293"/>
                    <a:gd name="connsiteX15" fmla="*/ 0 w 1346306"/>
                    <a:gd name="connsiteY15" fmla="*/ 763905 h 1979293"/>
                    <a:gd name="connsiteX16" fmla="*/ 154305 w 1346306"/>
                    <a:gd name="connsiteY16" fmla="*/ 97155 h 1979293"/>
                    <a:gd name="connsiteX0" fmla="*/ 154305 w 1346306"/>
                    <a:gd name="connsiteY0" fmla="*/ 97155 h 2001010"/>
                    <a:gd name="connsiteX1" fmla="*/ 252729 w 1346306"/>
                    <a:gd name="connsiteY1" fmla="*/ 0 h 2001010"/>
                    <a:gd name="connsiteX2" fmla="*/ 622935 w 1346306"/>
                    <a:gd name="connsiteY2" fmla="*/ 83820 h 2001010"/>
                    <a:gd name="connsiteX3" fmla="*/ 666750 w 1346306"/>
                    <a:gd name="connsiteY3" fmla="*/ 230505 h 2001010"/>
                    <a:gd name="connsiteX4" fmla="*/ 923290 w 1346306"/>
                    <a:gd name="connsiteY4" fmla="*/ 527685 h 2001010"/>
                    <a:gd name="connsiteX5" fmla="*/ 1290955 w 1346306"/>
                    <a:gd name="connsiteY5" fmla="*/ 634365 h 2001010"/>
                    <a:gd name="connsiteX6" fmla="*/ 1134745 w 1346306"/>
                    <a:gd name="connsiteY6" fmla="*/ 840105 h 2001010"/>
                    <a:gd name="connsiteX7" fmla="*/ 1061085 w 1346306"/>
                    <a:gd name="connsiteY7" fmla="*/ 847725 h 2001010"/>
                    <a:gd name="connsiteX8" fmla="*/ 658494 w 1346306"/>
                    <a:gd name="connsiteY8" fmla="*/ 729614 h 2001010"/>
                    <a:gd name="connsiteX9" fmla="*/ 574674 w 1346306"/>
                    <a:gd name="connsiteY9" fmla="*/ 641984 h 2001010"/>
                    <a:gd name="connsiteX10" fmla="*/ 506094 w 1346306"/>
                    <a:gd name="connsiteY10" fmla="*/ 941069 h 2001010"/>
                    <a:gd name="connsiteX11" fmla="*/ 768984 w 1346306"/>
                    <a:gd name="connsiteY11" fmla="*/ 1383029 h 2001010"/>
                    <a:gd name="connsiteX12" fmla="*/ 734694 w 1346306"/>
                    <a:gd name="connsiteY12" fmla="*/ 1522094 h 2001010"/>
                    <a:gd name="connsiteX13" fmla="*/ 363219 w 1346306"/>
                    <a:gd name="connsiteY13" fmla="*/ 1979293 h 2001010"/>
                    <a:gd name="connsiteX14" fmla="*/ 187959 w 1346306"/>
                    <a:gd name="connsiteY14" fmla="*/ 1813558 h 2001010"/>
                    <a:gd name="connsiteX15" fmla="*/ 0 w 1346306"/>
                    <a:gd name="connsiteY15" fmla="*/ 763905 h 2001010"/>
                    <a:gd name="connsiteX16" fmla="*/ 154305 w 1346306"/>
                    <a:gd name="connsiteY16" fmla="*/ 97155 h 2001010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0 w 1346306"/>
                    <a:gd name="connsiteY15" fmla="*/ 763905 h 1999321"/>
                    <a:gd name="connsiteX16" fmla="*/ 154305 w 1346306"/>
                    <a:gd name="connsiteY16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187959 w 1346306"/>
                    <a:gd name="connsiteY15" fmla="*/ 1805938 h 1999321"/>
                    <a:gd name="connsiteX16" fmla="*/ 0 w 1346306"/>
                    <a:gd name="connsiteY16" fmla="*/ 763905 h 1999321"/>
                    <a:gd name="connsiteX17" fmla="*/ 154305 w 1346306"/>
                    <a:gd name="connsiteY17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0 w 1346306"/>
                    <a:gd name="connsiteY16" fmla="*/ 763905 h 1999321"/>
                    <a:gd name="connsiteX17" fmla="*/ 154305 w 1346306"/>
                    <a:gd name="connsiteY17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498474 w 1346306"/>
                    <a:gd name="connsiteY16" fmla="*/ 1417318 h 1999321"/>
                    <a:gd name="connsiteX17" fmla="*/ 0 w 1346306"/>
                    <a:gd name="connsiteY17" fmla="*/ 763905 h 1999321"/>
                    <a:gd name="connsiteX18" fmla="*/ 154305 w 1346306"/>
                    <a:gd name="connsiteY18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0 w 1346306"/>
                    <a:gd name="connsiteY17" fmla="*/ 763905 h 1999321"/>
                    <a:gd name="connsiteX18" fmla="*/ 154305 w 1346306"/>
                    <a:gd name="connsiteY18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319404 w 1346306"/>
                    <a:gd name="connsiteY17" fmla="*/ 1114423 h 1999321"/>
                    <a:gd name="connsiteX18" fmla="*/ 0 w 1346306"/>
                    <a:gd name="connsiteY18" fmla="*/ 763905 h 1999321"/>
                    <a:gd name="connsiteX19" fmla="*/ 154305 w 1346306"/>
                    <a:gd name="connsiteY19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3679 w 1346306"/>
                    <a:gd name="connsiteY17" fmla="*/ 1097278 h 1999321"/>
                    <a:gd name="connsiteX18" fmla="*/ 0 w 1346306"/>
                    <a:gd name="connsiteY18" fmla="*/ 763905 h 1999321"/>
                    <a:gd name="connsiteX19" fmla="*/ 154305 w 1346306"/>
                    <a:gd name="connsiteY19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85848 h 1999321"/>
                    <a:gd name="connsiteX18" fmla="*/ 0 w 1346306"/>
                    <a:gd name="connsiteY18" fmla="*/ 763905 h 1999321"/>
                    <a:gd name="connsiteX19" fmla="*/ 154305 w 1346306"/>
                    <a:gd name="connsiteY19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0 w 1346306"/>
                    <a:gd name="connsiteY18" fmla="*/ 763905 h 1999321"/>
                    <a:gd name="connsiteX19" fmla="*/ 154305 w 1346306"/>
                    <a:gd name="connsiteY19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235584 w 1346306"/>
                    <a:gd name="connsiteY18" fmla="*/ 1095373 h 1999321"/>
                    <a:gd name="connsiteX19" fmla="*/ 0 w 1346306"/>
                    <a:gd name="connsiteY19" fmla="*/ 763905 h 1999321"/>
                    <a:gd name="connsiteX20" fmla="*/ 154305 w 1346306"/>
                    <a:gd name="connsiteY20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0 w 1346306"/>
                    <a:gd name="connsiteY19" fmla="*/ 763905 h 1999321"/>
                    <a:gd name="connsiteX20" fmla="*/ 154305 w 1346306"/>
                    <a:gd name="connsiteY20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2259 w 1346306"/>
                    <a:gd name="connsiteY19" fmla="*/ 1384933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2259 w 1346306"/>
                    <a:gd name="connsiteY19" fmla="*/ 146303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448944 w 1346306"/>
                    <a:gd name="connsiteY19" fmla="*/ 136016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307974 w 1346306"/>
                    <a:gd name="connsiteY20" fmla="*/ 1470658 h 1999321"/>
                    <a:gd name="connsiteX21" fmla="*/ 0 w 1346306"/>
                    <a:gd name="connsiteY21" fmla="*/ 763905 h 1999321"/>
                    <a:gd name="connsiteX22" fmla="*/ 154305 w 1346306"/>
                    <a:gd name="connsiteY22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307974 w 1346306"/>
                    <a:gd name="connsiteY20" fmla="*/ 1470658 h 1999321"/>
                    <a:gd name="connsiteX21" fmla="*/ 313689 w 1346306"/>
                    <a:gd name="connsiteY21" fmla="*/ 1468753 h 1999321"/>
                    <a:gd name="connsiteX22" fmla="*/ 0 w 1346306"/>
                    <a:gd name="connsiteY22" fmla="*/ 763905 h 1999321"/>
                    <a:gd name="connsiteX23" fmla="*/ 154305 w 1346306"/>
                    <a:gd name="connsiteY23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307974 w 1346306"/>
                    <a:gd name="connsiteY20" fmla="*/ 1470658 h 1999321"/>
                    <a:gd name="connsiteX21" fmla="*/ 3174 w 1346306"/>
                    <a:gd name="connsiteY21" fmla="*/ 1712593 h 1999321"/>
                    <a:gd name="connsiteX22" fmla="*/ 0 w 1346306"/>
                    <a:gd name="connsiteY22" fmla="*/ 763905 h 1999321"/>
                    <a:gd name="connsiteX23" fmla="*/ 154305 w 1346306"/>
                    <a:gd name="connsiteY23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258444 w 1346306"/>
                    <a:gd name="connsiteY20" fmla="*/ 1630678 h 1999321"/>
                    <a:gd name="connsiteX21" fmla="*/ 3174 w 1346306"/>
                    <a:gd name="connsiteY21" fmla="*/ 1712593 h 1999321"/>
                    <a:gd name="connsiteX22" fmla="*/ 0 w 1346306"/>
                    <a:gd name="connsiteY22" fmla="*/ 763905 h 1999321"/>
                    <a:gd name="connsiteX23" fmla="*/ 154305 w 1346306"/>
                    <a:gd name="connsiteY23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121284 w 1346306"/>
                    <a:gd name="connsiteY20" fmla="*/ 1760218 h 1999321"/>
                    <a:gd name="connsiteX21" fmla="*/ 3174 w 1346306"/>
                    <a:gd name="connsiteY21" fmla="*/ 1712593 h 1999321"/>
                    <a:gd name="connsiteX22" fmla="*/ 0 w 1346306"/>
                    <a:gd name="connsiteY22" fmla="*/ 763905 h 1999321"/>
                    <a:gd name="connsiteX23" fmla="*/ 154305 w 1346306"/>
                    <a:gd name="connsiteY23" fmla="*/ 97155 h 1999321"/>
                    <a:gd name="connsiteX0" fmla="*/ 242571 w 1434572"/>
                    <a:gd name="connsiteY0" fmla="*/ 97155 h 1999321"/>
                    <a:gd name="connsiteX1" fmla="*/ 340995 w 1434572"/>
                    <a:gd name="connsiteY1" fmla="*/ 0 h 1999321"/>
                    <a:gd name="connsiteX2" fmla="*/ 711201 w 1434572"/>
                    <a:gd name="connsiteY2" fmla="*/ 83820 h 1999321"/>
                    <a:gd name="connsiteX3" fmla="*/ 755016 w 1434572"/>
                    <a:gd name="connsiteY3" fmla="*/ 230505 h 1999321"/>
                    <a:gd name="connsiteX4" fmla="*/ 1011556 w 1434572"/>
                    <a:gd name="connsiteY4" fmla="*/ 527685 h 1999321"/>
                    <a:gd name="connsiteX5" fmla="*/ 1379221 w 1434572"/>
                    <a:gd name="connsiteY5" fmla="*/ 634365 h 1999321"/>
                    <a:gd name="connsiteX6" fmla="*/ 1223011 w 1434572"/>
                    <a:gd name="connsiteY6" fmla="*/ 840105 h 1999321"/>
                    <a:gd name="connsiteX7" fmla="*/ 1149351 w 1434572"/>
                    <a:gd name="connsiteY7" fmla="*/ 847725 h 1999321"/>
                    <a:gd name="connsiteX8" fmla="*/ 746760 w 1434572"/>
                    <a:gd name="connsiteY8" fmla="*/ 729614 h 1999321"/>
                    <a:gd name="connsiteX9" fmla="*/ 662940 w 1434572"/>
                    <a:gd name="connsiteY9" fmla="*/ 641984 h 1999321"/>
                    <a:gd name="connsiteX10" fmla="*/ 594360 w 1434572"/>
                    <a:gd name="connsiteY10" fmla="*/ 941069 h 1999321"/>
                    <a:gd name="connsiteX11" fmla="*/ 857250 w 1434572"/>
                    <a:gd name="connsiteY11" fmla="*/ 1383029 h 1999321"/>
                    <a:gd name="connsiteX12" fmla="*/ 822960 w 1434572"/>
                    <a:gd name="connsiteY12" fmla="*/ 1522094 h 1999321"/>
                    <a:gd name="connsiteX13" fmla="*/ 451485 w 1434572"/>
                    <a:gd name="connsiteY13" fmla="*/ 1979293 h 1999321"/>
                    <a:gd name="connsiteX14" fmla="*/ 276225 w 1434572"/>
                    <a:gd name="connsiteY14" fmla="*/ 1813558 h 1999321"/>
                    <a:gd name="connsiteX15" fmla="*/ 590550 w 1434572"/>
                    <a:gd name="connsiteY15" fmla="*/ 1423033 h 1999321"/>
                    <a:gd name="connsiteX16" fmla="*/ 411480 w 1434572"/>
                    <a:gd name="connsiteY16" fmla="*/ 1108708 h 1999321"/>
                    <a:gd name="connsiteX17" fmla="*/ 325755 w 1434572"/>
                    <a:gd name="connsiteY17" fmla="*/ 1095373 h 1999321"/>
                    <a:gd name="connsiteX18" fmla="*/ 398145 w 1434572"/>
                    <a:gd name="connsiteY18" fmla="*/ 1384933 h 1999321"/>
                    <a:gd name="connsiteX19" fmla="*/ 396240 w 1434572"/>
                    <a:gd name="connsiteY19" fmla="*/ 1470658 h 1999321"/>
                    <a:gd name="connsiteX20" fmla="*/ 0 w 1434572"/>
                    <a:gd name="connsiteY20" fmla="*/ 1967863 h 1999321"/>
                    <a:gd name="connsiteX21" fmla="*/ 91440 w 1434572"/>
                    <a:gd name="connsiteY21" fmla="*/ 1712593 h 1999321"/>
                    <a:gd name="connsiteX22" fmla="*/ 88266 w 1434572"/>
                    <a:gd name="connsiteY22" fmla="*/ 763905 h 1999321"/>
                    <a:gd name="connsiteX23" fmla="*/ 242571 w 1434572"/>
                    <a:gd name="connsiteY23" fmla="*/ 97155 h 1999321"/>
                    <a:gd name="connsiteX0" fmla="*/ 410211 w 1602212"/>
                    <a:gd name="connsiteY0" fmla="*/ 97155 h 1999321"/>
                    <a:gd name="connsiteX1" fmla="*/ 508635 w 1602212"/>
                    <a:gd name="connsiteY1" fmla="*/ 0 h 1999321"/>
                    <a:gd name="connsiteX2" fmla="*/ 878841 w 1602212"/>
                    <a:gd name="connsiteY2" fmla="*/ 83820 h 1999321"/>
                    <a:gd name="connsiteX3" fmla="*/ 922656 w 1602212"/>
                    <a:gd name="connsiteY3" fmla="*/ 230505 h 1999321"/>
                    <a:gd name="connsiteX4" fmla="*/ 1179196 w 1602212"/>
                    <a:gd name="connsiteY4" fmla="*/ 527685 h 1999321"/>
                    <a:gd name="connsiteX5" fmla="*/ 1546861 w 1602212"/>
                    <a:gd name="connsiteY5" fmla="*/ 634365 h 1999321"/>
                    <a:gd name="connsiteX6" fmla="*/ 1390651 w 1602212"/>
                    <a:gd name="connsiteY6" fmla="*/ 840105 h 1999321"/>
                    <a:gd name="connsiteX7" fmla="*/ 1316991 w 1602212"/>
                    <a:gd name="connsiteY7" fmla="*/ 847725 h 1999321"/>
                    <a:gd name="connsiteX8" fmla="*/ 914400 w 1602212"/>
                    <a:gd name="connsiteY8" fmla="*/ 729614 h 1999321"/>
                    <a:gd name="connsiteX9" fmla="*/ 830580 w 1602212"/>
                    <a:gd name="connsiteY9" fmla="*/ 641984 h 1999321"/>
                    <a:gd name="connsiteX10" fmla="*/ 762000 w 1602212"/>
                    <a:gd name="connsiteY10" fmla="*/ 941069 h 1999321"/>
                    <a:gd name="connsiteX11" fmla="*/ 1024890 w 1602212"/>
                    <a:gd name="connsiteY11" fmla="*/ 1383029 h 1999321"/>
                    <a:gd name="connsiteX12" fmla="*/ 990600 w 1602212"/>
                    <a:gd name="connsiteY12" fmla="*/ 1522094 h 1999321"/>
                    <a:gd name="connsiteX13" fmla="*/ 619125 w 1602212"/>
                    <a:gd name="connsiteY13" fmla="*/ 1979293 h 1999321"/>
                    <a:gd name="connsiteX14" fmla="*/ 443865 w 1602212"/>
                    <a:gd name="connsiteY14" fmla="*/ 1813558 h 1999321"/>
                    <a:gd name="connsiteX15" fmla="*/ 758190 w 1602212"/>
                    <a:gd name="connsiteY15" fmla="*/ 1423033 h 1999321"/>
                    <a:gd name="connsiteX16" fmla="*/ 579120 w 1602212"/>
                    <a:gd name="connsiteY16" fmla="*/ 1108708 h 1999321"/>
                    <a:gd name="connsiteX17" fmla="*/ 493395 w 1602212"/>
                    <a:gd name="connsiteY17" fmla="*/ 1095373 h 1999321"/>
                    <a:gd name="connsiteX18" fmla="*/ 565785 w 1602212"/>
                    <a:gd name="connsiteY18" fmla="*/ 1384933 h 1999321"/>
                    <a:gd name="connsiteX19" fmla="*/ 563880 w 1602212"/>
                    <a:gd name="connsiteY19" fmla="*/ 1470658 h 1999321"/>
                    <a:gd name="connsiteX20" fmla="*/ 167640 w 1602212"/>
                    <a:gd name="connsiteY20" fmla="*/ 1967863 h 1999321"/>
                    <a:gd name="connsiteX21" fmla="*/ 0 w 1602212"/>
                    <a:gd name="connsiteY21" fmla="*/ 1794508 h 1999321"/>
                    <a:gd name="connsiteX22" fmla="*/ 255906 w 1602212"/>
                    <a:gd name="connsiteY22" fmla="*/ 763905 h 1999321"/>
                    <a:gd name="connsiteX23" fmla="*/ 410211 w 1602212"/>
                    <a:gd name="connsiteY23" fmla="*/ 97155 h 1999321"/>
                    <a:gd name="connsiteX0" fmla="*/ 430572 w 1622573"/>
                    <a:gd name="connsiteY0" fmla="*/ 97155 h 1999321"/>
                    <a:gd name="connsiteX1" fmla="*/ 528996 w 1622573"/>
                    <a:gd name="connsiteY1" fmla="*/ 0 h 1999321"/>
                    <a:gd name="connsiteX2" fmla="*/ 899202 w 1622573"/>
                    <a:gd name="connsiteY2" fmla="*/ 83820 h 1999321"/>
                    <a:gd name="connsiteX3" fmla="*/ 943017 w 1622573"/>
                    <a:gd name="connsiteY3" fmla="*/ 230505 h 1999321"/>
                    <a:gd name="connsiteX4" fmla="*/ 1199557 w 1622573"/>
                    <a:gd name="connsiteY4" fmla="*/ 527685 h 1999321"/>
                    <a:gd name="connsiteX5" fmla="*/ 1567222 w 1622573"/>
                    <a:gd name="connsiteY5" fmla="*/ 634365 h 1999321"/>
                    <a:gd name="connsiteX6" fmla="*/ 1411012 w 1622573"/>
                    <a:gd name="connsiteY6" fmla="*/ 840105 h 1999321"/>
                    <a:gd name="connsiteX7" fmla="*/ 1337352 w 1622573"/>
                    <a:gd name="connsiteY7" fmla="*/ 847725 h 1999321"/>
                    <a:gd name="connsiteX8" fmla="*/ 934761 w 1622573"/>
                    <a:gd name="connsiteY8" fmla="*/ 729614 h 1999321"/>
                    <a:gd name="connsiteX9" fmla="*/ 850941 w 1622573"/>
                    <a:gd name="connsiteY9" fmla="*/ 641984 h 1999321"/>
                    <a:gd name="connsiteX10" fmla="*/ 782361 w 1622573"/>
                    <a:gd name="connsiteY10" fmla="*/ 941069 h 1999321"/>
                    <a:gd name="connsiteX11" fmla="*/ 1045251 w 1622573"/>
                    <a:gd name="connsiteY11" fmla="*/ 1383029 h 1999321"/>
                    <a:gd name="connsiteX12" fmla="*/ 1010961 w 1622573"/>
                    <a:gd name="connsiteY12" fmla="*/ 1522094 h 1999321"/>
                    <a:gd name="connsiteX13" fmla="*/ 639486 w 1622573"/>
                    <a:gd name="connsiteY13" fmla="*/ 1979293 h 1999321"/>
                    <a:gd name="connsiteX14" fmla="*/ 464226 w 1622573"/>
                    <a:gd name="connsiteY14" fmla="*/ 1813558 h 1999321"/>
                    <a:gd name="connsiteX15" fmla="*/ 778551 w 1622573"/>
                    <a:gd name="connsiteY15" fmla="*/ 1423033 h 1999321"/>
                    <a:gd name="connsiteX16" fmla="*/ 599481 w 1622573"/>
                    <a:gd name="connsiteY16" fmla="*/ 1108708 h 1999321"/>
                    <a:gd name="connsiteX17" fmla="*/ 513756 w 1622573"/>
                    <a:gd name="connsiteY17" fmla="*/ 1095373 h 1999321"/>
                    <a:gd name="connsiteX18" fmla="*/ 586146 w 1622573"/>
                    <a:gd name="connsiteY18" fmla="*/ 1384933 h 1999321"/>
                    <a:gd name="connsiteX19" fmla="*/ 584241 w 1622573"/>
                    <a:gd name="connsiteY19" fmla="*/ 1470658 h 1999321"/>
                    <a:gd name="connsiteX20" fmla="*/ 188001 w 1622573"/>
                    <a:gd name="connsiteY20" fmla="*/ 1967863 h 1999321"/>
                    <a:gd name="connsiteX21" fmla="*/ 20361 w 1622573"/>
                    <a:gd name="connsiteY21" fmla="*/ 1794508 h 1999321"/>
                    <a:gd name="connsiteX22" fmla="*/ 276267 w 1622573"/>
                    <a:gd name="connsiteY22" fmla="*/ 763905 h 1999321"/>
                    <a:gd name="connsiteX23" fmla="*/ 430572 w 1622573"/>
                    <a:gd name="connsiteY23" fmla="*/ 97155 h 1999321"/>
                    <a:gd name="connsiteX0" fmla="*/ 437624 w 1629625"/>
                    <a:gd name="connsiteY0" fmla="*/ 97155 h 1999321"/>
                    <a:gd name="connsiteX1" fmla="*/ 536048 w 1629625"/>
                    <a:gd name="connsiteY1" fmla="*/ 0 h 1999321"/>
                    <a:gd name="connsiteX2" fmla="*/ 906254 w 1629625"/>
                    <a:gd name="connsiteY2" fmla="*/ 83820 h 1999321"/>
                    <a:gd name="connsiteX3" fmla="*/ 950069 w 1629625"/>
                    <a:gd name="connsiteY3" fmla="*/ 230505 h 1999321"/>
                    <a:gd name="connsiteX4" fmla="*/ 1206609 w 1629625"/>
                    <a:gd name="connsiteY4" fmla="*/ 527685 h 1999321"/>
                    <a:gd name="connsiteX5" fmla="*/ 1574274 w 1629625"/>
                    <a:gd name="connsiteY5" fmla="*/ 634365 h 1999321"/>
                    <a:gd name="connsiteX6" fmla="*/ 1418064 w 1629625"/>
                    <a:gd name="connsiteY6" fmla="*/ 840105 h 1999321"/>
                    <a:gd name="connsiteX7" fmla="*/ 1344404 w 1629625"/>
                    <a:gd name="connsiteY7" fmla="*/ 847725 h 1999321"/>
                    <a:gd name="connsiteX8" fmla="*/ 941813 w 1629625"/>
                    <a:gd name="connsiteY8" fmla="*/ 729614 h 1999321"/>
                    <a:gd name="connsiteX9" fmla="*/ 857993 w 1629625"/>
                    <a:gd name="connsiteY9" fmla="*/ 641984 h 1999321"/>
                    <a:gd name="connsiteX10" fmla="*/ 789413 w 1629625"/>
                    <a:gd name="connsiteY10" fmla="*/ 941069 h 1999321"/>
                    <a:gd name="connsiteX11" fmla="*/ 1052303 w 1629625"/>
                    <a:gd name="connsiteY11" fmla="*/ 1383029 h 1999321"/>
                    <a:gd name="connsiteX12" fmla="*/ 1018013 w 1629625"/>
                    <a:gd name="connsiteY12" fmla="*/ 1522094 h 1999321"/>
                    <a:gd name="connsiteX13" fmla="*/ 646538 w 1629625"/>
                    <a:gd name="connsiteY13" fmla="*/ 1979293 h 1999321"/>
                    <a:gd name="connsiteX14" fmla="*/ 471278 w 1629625"/>
                    <a:gd name="connsiteY14" fmla="*/ 1813558 h 1999321"/>
                    <a:gd name="connsiteX15" fmla="*/ 785603 w 1629625"/>
                    <a:gd name="connsiteY15" fmla="*/ 1423033 h 1999321"/>
                    <a:gd name="connsiteX16" fmla="*/ 606533 w 1629625"/>
                    <a:gd name="connsiteY16" fmla="*/ 1108708 h 1999321"/>
                    <a:gd name="connsiteX17" fmla="*/ 520808 w 1629625"/>
                    <a:gd name="connsiteY17" fmla="*/ 1095373 h 1999321"/>
                    <a:gd name="connsiteX18" fmla="*/ 593198 w 1629625"/>
                    <a:gd name="connsiteY18" fmla="*/ 1384933 h 1999321"/>
                    <a:gd name="connsiteX19" fmla="*/ 591293 w 1629625"/>
                    <a:gd name="connsiteY19" fmla="*/ 1470658 h 1999321"/>
                    <a:gd name="connsiteX20" fmla="*/ 195053 w 1629625"/>
                    <a:gd name="connsiteY20" fmla="*/ 1967863 h 1999321"/>
                    <a:gd name="connsiteX21" fmla="*/ 27413 w 1629625"/>
                    <a:gd name="connsiteY21" fmla="*/ 1794508 h 1999321"/>
                    <a:gd name="connsiteX22" fmla="*/ 283319 w 1629625"/>
                    <a:gd name="connsiteY22" fmla="*/ 763905 h 1999321"/>
                    <a:gd name="connsiteX23" fmla="*/ 437624 w 1629625"/>
                    <a:gd name="connsiteY23" fmla="*/ 97155 h 1999321"/>
                    <a:gd name="connsiteX0" fmla="*/ 437395 w 1629396"/>
                    <a:gd name="connsiteY0" fmla="*/ 97155 h 1999321"/>
                    <a:gd name="connsiteX1" fmla="*/ 535819 w 1629396"/>
                    <a:gd name="connsiteY1" fmla="*/ 0 h 1999321"/>
                    <a:gd name="connsiteX2" fmla="*/ 906025 w 1629396"/>
                    <a:gd name="connsiteY2" fmla="*/ 83820 h 1999321"/>
                    <a:gd name="connsiteX3" fmla="*/ 949840 w 1629396"/>
                    <a:gd name="connsiteY3" fmla="*/ 230505 h 1999321"/>
                    <a:gd name="connsiteX4" fmla="*/ 1206380 w 1629396"/>
                    <a:gd name="connsiteY4" fmla="*/ 527685 h 1999321"/>
                    <a:gd name="connsiteX5" fmla="*/ 1574045 w 1629396"/>
                    <a:gd name="connsiteY5" fmla="*/ 634365 h 1999321"/>
                    <a:gd name="connsiteX6" fmla="*/ 1417835 w 1629396"/>
                    <a:gd name="connsiteY6" fmla="*/ 840105 h 1999321"/>
                    <a:gd name="connsiteX7" fmla="*/ 1344175 w 1629396"/>
                    <a:gd name="connsiteY7" fmla="*/ 847725 h 1999321"/>
                    <a:gd name="connsiteX8" fmla="*/ 941584 w 1629396"/>
                    <a:gd name="connsiteY8" fmla="*/ 729614 h 1999321"/>
                    <a:gd name="connsiteX9" fmla="*/ 857764 w 1629396"/>
                    <a:gd name="connsiteY9" fmla="*/ 641984 h 1999321"/>
                    <a:gd name="connsiteX10" fmla="*/ 789184 w 1629396"/>
                    <a:gd name="connsiteY10" fmla="*/ 941069 h 1999321"/>
                    <a:gd name="connsiteX11" fmla="*/ 1052074 w 1629396"/>
                    <a:gd name="connsiteY11" fmla="*/ 1383029 h 1999321"/>
                    <a:gd name="connsiteX12" fmla="*/ 1017784 w 1629396"/>
                    <a:gd name="connsiteY12" fmla="*/ 1522094 h 1999321"/>
                    <a:gd name="connsiteX13" fmla="*/ 646309 w 1629396"/>
                    <a:gd name="connsiteY13" fmla="*/ 1979293 h 1999321"/>
                    <a:gd name="connsiteX14" fmla="*/ 471049 w 1629396"/>
                    <a:gd name="connsiteY14" fmla="*/ 1813558 h 1999321"/>
                    <a:gd name="connsiteX15" fmla="*/ 785374 w 1629396"/>
                    <a:gd name="connsiteY15" fmla="*/ 1423033 h 1999321"/>
                    <a:gd name="connsiteX16" fmla="*/ 606304 w 1629396"/>
                    <a:gd name="connsiteY16" fmla="*/ 1108708 h 1999321"/>
                    <a:gd name="connsiteX17" fmla="*/ 520579 w 1629396"/>
                    <a:gd name="connsiteY17" fmla="*/ 1095373 h 1999321"/>
                    <a:gd name="connsiteX18" fmla="*/ 592969 w 1629396"/>
                    <a:gd name="connsiteY18" fmla="*/ 1384933 h 1999321"/>
                    <a:gd name="connsiteX19" fmla="*/ 591064 w 1629396"/>
                    <a:gd name="connsiteY19" fmla="*/ 1470658 h 1999321"/>
                    <a:gd name="connsiteX20" fmla="*/ 194824 w 1629396"/>
                    <a:gd name="connsiteY20" fmla="*/ 1967863 h 1999321"/>
                    <a:gd name="connsiteX21" fmla="*/ 27184 w 1629396"/>
                    <a:gd name="connsiteY21" fmla="*/ 1794508 h 1999321"/>
                    <a:gd name="connsiteX22" fmla="*/ 283090 w 1629396"/>
                    <a:gd name="connsiteY22" fmla="*/ 763905 h 1999321"/>
                    <a:gd name="connsiteX23" fmla="*/ 437395 w 1629396"/>
                    <a:gd name="connsiteY23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288564 w 1634870"/>
                    <a:gd name="connsiteY22" fmla="*/ 763905 h 1999321"/>
                    <a:gd name="connsiteX23" fmla="*/ 442869 w 1634870"/>
                    <a:gd name="connsiteY23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288564 w 1634870"/>
                    <a:gd name="connsiteY22" fmla="*/ 763905 h 1999321"/>
                    <a:gd name="connsiteX23" fmla="*/ 286023 w 1634870"/>
                    <a:gd name="connsiteY23" fmla="*/ 769618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288564 w 1634870"/>
                    <a:gd name="connsiteY22" fmla="*/ 763905 h 1999321"/>
                    <a:gd name="connsiteX23" fmla="*/ 295548 w 1634870"/>
                    <a:gd name="connsiteY23" fmla="*/ 739138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95548 w 1634870"/>
                    <a:gd name="connsiteY23" fmla="*/ 739138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870" h="1999321">
                      <a:moveTo>
                        <a:pt x="442869" y="97155"/>
                      </a:moveTo>
                      <a:cubicBezTo>
                        <a:pt x="460437" y="15240"/>
                        <a:pt x="495150" y="3810"/>
                        <a:pt x="541293" y="0"/>
                      </a:cubicBezTo>
                      <a:lnTo>
                        <a:pt x="911499" y="83820"/>
                      </a:lnTo>
                      <a:cubicBezTo>
                        <a:pt x="992779" y="114300"/>
                        <a:pt x="969284" y="201930"/>
                        <a:pt x="955314" y="230505"/>
                      </a:cubicBezTo>
                      <a:lnTo>
                        <a:pt x="1211854" y="527685"/>
                      </a:lnTo>
                      <a:cubicBezTo>
                        <a:pt x="1338219" y="561340"/>
                        <a:pt x="1456964" y="598805"/>
                        <a:pt x="1579519" y="634365"/>
                      </a:cubicBezTo>
                      <a:cubicBezTo>
                        <a:pt x="1686834" y="706120"/>
                        <a:pt x="1639844" y="913130"/>
                        <a:pt x="1423309" y="840105"/>
                      </a:cubicBezTo>
                      <a:lnTo>
                        <a:pt x="1349649" y="847725"/>
                      </a:lnTo>
                      <a:lnTo>
                        <a:pt x="947058" y="729614"/>
                      </a:lnTo>
                      <a:lnTo>
                        <a:pt x="863238" y="641984"/>
                      </a:lnTo>
                      <a:lnTo>
                        <a:pt x="794658" y="941069"/>
                      </a:lnTo>
                      <a:lnTo>
                        <a:pt x="1057548" y="1383029"/>
                      </a:lnTo>
                      <a:cubicBezTo>
                        <a:pt x="1072788" y="1442719"/>
                        <a:pt x="1057548" y="1483359"/>
                        <a:pt x="1023258" y="1522094"/>
                      </a:cubicBezTo>
                      <a:lnTo>
                        <a:pt x="651783" y="1979293"/>
                      </a:lnTo>
                      <a:cubicBezTo>
                        <a:pt x="505733" y="2055493"/>
                        <a:pt x="416833" y="1895473"/>
                        <a:pt x="476523" y="1813558"/>
                      </a:cubicBezTo>
                      <a:lnTo>
                        <a:pt x="790848" y="1423033"/>
                      </a:lnTo>
                      <a:lnTo>
                        <a:pt x="611778" y="1108708"/>
                      </a:lnTo>
                      <a:lnTo>
                        <a:pt x="526053" y="1095373"/>
                      </a:lnTo>
                      <a:lnTo>
                        <a:pt x="598443" y="1384933"/>
                      </a:lnTo>
                      <a:cubicBezTo>
                        <a:pt x="613048" y="1413508"/>
                        <a:pt x="608603" y="1443988"/>
                        <a:pt x="596538" y="1470658"/>
                      </a:cubicBezTo>
                      <a:lnTo>
                        <a:pt x="200298" y="1967863"/>
                      </a:lnTo>
                      <a:cubicBezTo>
                        <a:pt x="72028" y="2056763"/>
                        <a:pt x="-63862" y="1905633"/>
                        <a:pt x="32658" y="1794508"/>
                      </a:cubicBezTo>
                      <a:lnTo>
                        <a:pt x="345714" y="1396365"/>
                      </a:lnTo>
                      <a:cubicBezTo>
                        <a:pt x="309942" y="1264284"/>
                        <a:pt x="257025" y="1109344"/>
                        <a:pt x="238398" y="1000123"/>
                      </a:cubicBezTo>
                      <a:cubicBezTo>
                        <a:pt x="270360" y="712469"/>
                        <a:pt x="376617" y="400049"/>
                        <a:pt x="442869" y="97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5832302" y="4807183"/>
                <a:ext cx="1041616" cy="1043615"/>
                <a:chOff x="5832302" y="4807183"/>
                <a:chExt cx="1041616" cy="1043615"/>
              </a:xfrm>
            </p:grpSpPr>
            <p:sp>
              <p:nvSpPr>
                <p:cNvPr id="115" name="Freeform 114"/>
                <p:cNvSpPr/>
                <p:nvPr/>
              </p:nvSpPr>
              <p:spPr>
                <a:xfrm flipH="1">
                  <a:off x="5832302" y="4807183"/>
                  <a:ext cx="1041616" cy="1043615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77999 w 1542756"/>
                    <a:gd name="connsiteY16" fmla="*/ 1527864 h 1543391"/>
                    <a:gd name="connsiteX17" fmla="*/ 687979 w 1542756"/>
                    <a:gd name="connsiteY17" fmla="*/ 1459189 h 1543391"/>
                    <a:gd name="connsiteX18" fmla="*/ 754417 w 1542756"/>
                    <a:gd name="connsiteY18" fmla="*/ 1347735 h 1543391"/>
                    <a:gd name="connsiteX19" fmla="*/ 603727 w 1542756"/>
                    <a:gd name="connsiteY19" fmla="*/ 1213325 h 1543391"/>
                    <a:gd name="connsiteX20" fmla="*/ 457825 w 1542756"/>
                    <a:gd name="connsiteY20" fmla="*/ 1347735 h 1543391"/>
                    <a:gd name="connsiteX21" fmla="*/ 522614 w 1542756"/>
                    <a:gd name="connsiteY21" fmla="*/ 1456051 h 1543391"/>
                    <a:gd name="connsiteX22" fmla="*/ 530889 w 1542756"/>
                    <a:gd name="connsiteY22" fmla="*/ 1529038 h 1543391"/>
                    <a:gd name="connsiteX23" fmla="*/ 510900 w 1542756"/>
                    <a:gd name="connsiteY23" fmla="*/ 1543391 h 1543391"/>
                    <a:gd name="connsiteX24" fmla="*/ 0 w 1542756"/>
                    <a:gd name="connsiteY24" fmla="*/ 1543391 h 1543391"/>
                    <a:gd name="connsiteX25" fmla="*/ 0 w 1542756"/>
                    <a:gd name="connsiteY25" fmla="*/ 1030456 h 1543391"/>
                    <a:gd name="connsiteX26" fmla="*/ 14829 w 1542756"/>
                    <a:gd name="connsiteY26" fmla="*/ 1009804 h 1543391"/>
                    <a:gd name="connsiteX27" fmla="*/ 84678 w 1542756"/>
                    <a:gd name="connsiteY27" fmla="*/ 1021218 h 1543391"/>
                    <a:gd name="connsiteX28" fmla="*/ 196131 w 1542756"/>
                    <a:gd name="connsiteY28" fmla="*/ 1087656 h 1543391"/>
                    <a:gd name="connsiteX29" fmla="*/ 330541 w 1542756"/>
                    <a:gd name="connsiteY29" fmla="*/ 936966 h 1543391"/>
                    <a:gd name="connsiteX30" fmla="*/ 196131 w 1542756"/>
                    <a:gd name="connsiteY30" fmla="*/ 786276 h 1543391"/>
                    <a:gd name="connsiteX31" fmla="*/ 84678 w 1542756"/>
                    <a:gd name="connsiteY31" fmla="*/ 852714 h 1543391"/>
                    <a:gd name="connsiteX32" fmla="*/ 16002 w 1542756"/>
                    <a:gd name="connsiteY32" fmla="*/ 862694 h 1543391"/>
                    <a:gd name="connsiteX33" fmla="*/ 0 w 1542756"/>
                    <a:gd name="connsiteY33" fmla="*/ 841219 h 1543391"/>
                    <a:gd name="connsiteX34" fmla="*/ 0 w 1542756"/>
                    <a:gd name="connsiteY34" fmla="*/ 330541 h 1543391"/>
                    <a:gd name="connsiteX35" fmla="*/ 510238 w 1542756"/>
                    <a:gd name="connsiteY35" fmla="*/ 330541 h 1543391"/>
                    <a:gd name="connsiteX36" fmla="*/ 530889 w 1542756"/>
                    <a:gd name="connsiteY36" fmla="*/ 315713 h 1543391"/>
                    <a:gd name="connsiteX37" fmla="*/ 519475 w 1542756"/>
                    <a:gd name="connsiteY37" fmla="*/ 245864 h 1543391"/>
                    <a:gd name="connsiteX38" fmla="*/ 453037 w 1542756"/>
                    <a:gd name="connsiteY38" fmla="*/ 134410 h 1543391"/>
                    <a:gd name="connsiteX39" fmla="*/ 603727 w 1542756"/>
                    <a:gd name="connsiteY39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87979 w 1542756"/>
                    <a:gd name="connsiteY16" fmla="*/ 1459189 h 1543391"/>
                    <a:gd name="connsiteX17" fmla="*/ 754417 w 1542756"/>
                    <a:gd name="connsiteY17" fmla="*/ 1347735 h 1543391"/>
                    <a:gd name="connsiteX18" fmla="*/ 603727 w 1542756"/>
                    <a:gd name="connsiteY18" fmla="*/ 1213325 h 1543391"/>
                    <a:gd name="connsiteX19" fmla="*/ 457825 w 1542756"/>
                    <a:gd name="connsiteY19" fmla="*/ 1347735 h 1543391"/>
                    <a:gd name="connsiteX20" fmla="*/ 522614 w 1542756"/>
                    <a:gd name="connsiteY20" fmla="*/ 1456051 h 1543391"/>
                    <a:gd name="connsiteX21" fmla="*/ 530889 w 1542756"/>
                    <a:gd name="connsiteY21" fmla="*/ 1529038 h 1543391"/>
                    <a:gd name="connsiteX22" fmla="*/ 510900 w 1542756"/>
                    <a:gd name="connsiteY22" fmla="*/ 1543391 h 1543391"/>
                    <a:gd name="connsiteX23" fmla="*/ 0 w 1542756"/>
                    <a:gd name="connsiteY23" fmla="*/ 1543391 h 1543391"/>
                    <a:gd name="connsiteX24" fmla="*/ 0 w 1542756"/>
                    <a:gd name="connsiteY24" fmla="*/ 1030456 h 1543391"/>
                    <a:gd name="connsiteX25" fmla="*/ 14829 w 1542756"/>
                    <a:gd name="connsiteY25" fmla="*/ 1009804 h 1543391"/>
                    <a:gd name="connsiteX26" fmla="*/ 84678 w 1542756"/>
                    <a:gd name="connsiteY26" fmla="*/ 1021218 h 1543391"/>
                    <a:gd name="connsiteX27" fmla="*/ 196131 w 1542756"/>
                    <a:gd name="connsiteY27" fmla="*/ 1087656 h 1543391"/>
                    <a:gd name="connsiteX28" fmla="*/ 330541 w 1542756"/>
                    <a:gd name="connsiteY28" fmla="*/ 936966 h 1543391"/>
                    <a:gd name="connsiteX29" fmla="*/ 196131 w 1542756"/>
                    <a:gd name="connsiteY29" fmla="*/ 786276 h 1543391"/>
                    <a:gd name="connsiteX30" fmla="*/ 84678 w 1542756"/>
                    <a:gd name="connsiteY30" fmla="*/ 852714 h 1543391"/>
                    <a:gd name="connsiteX31" fmla="*/ 16002 w 1542756"/>
                    <a:gd name="connsiteY31" fmla="*/ 862694 h 1543391"/>
                    <a:gd name="connsiteX32" fmla="*/ 0 w 1542756"/>
                    <a:gd name="connsiteY32" fmla="*/ 841219 h 1543391"/>
                    <a:gd name="connsiteX33" fmla="*/ 0 w 1542756"/>
                    <a:gd name="connsiteY33" fmla="*/ 330541 h 1543391"/>
                    <a:gd name="connsiteX34" fmla="*/ 510238 w 1542756"/>
                    <a:gd name="connsiteY34" fmla="*/ 330541 h 1543391"/>
                    <a:gd name="connsiteX35" fmla="*/ 530889 w 1542756"/>
                    <a:gd name="connsiteY35" fmla="*/ 315713 h 1543391"/>
                    <a:gd name="connsiteX36" fmla="*/ 519475 w 1542756"/>
                    <a:gd name="connsiteY36" fmla="*/ 245864 h 1543391"/>
                    <a:gd name="connsiteX37" fmla="*/ 453037 w 1542756"/>
                    <a:gd name="connsiteY37" fmla="*/ 134410 h 1543391"/>
                    <a:gd name="connsiteX38" fmla="*/ 603727 w 1542756"/>
                    <a:gd name="connsiteY38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754417 w 1542756"/>
                    <a:gd name="connsiteY16" fmla="*/ 1347735 h 1543391"/>
                    <a:gd name="connsiteX17" fmla="*/ 603727 w 1542756"/>
                    <a:gd name="connsiteY17" fmla="*/ 1213325 h 1543391"/>
                    <a:gd name="connsiteX18" fmla="*/ 457825 w 1542756"/>
                    <a:gd name="connsiteY18" fmla="*/ 1347735 h 1543391"/>
                    <a:gd name="connsiteX19" fmla="*/ 522614 w 1542756"/>
                    <a:gd name="connsiteY19" fmla="*/ 1456051 h 1543391"/>
                    <a:gd name="connsiteX20" fmla="*/ 530889 w 1542756"/>
                    <a:gd name="connsiteY20" fmla="*/ 1529038 h 1543391"/>
                    <a:gd name="connsiteX21" fmla="*/ 510900 w 1542756"/>
                    <a:gd name="connsiteY21" fmla="*/ 1543391 h 1543391"/>
                    <a:gd name="connsiteX22" fmla="*/ 0 w 1542756"/>
                    <a:gd name="connsiteY22" fmla="*/ 1543391 h 1543391"/>
                    <a:gd name="connsiteX23" fmla="*/ 0 w 1542756"/>
                    <a:gd name="connsiteY23" fmla="*/ 1030456 h 1543391"/>
                    <a:gd name="connsiteX24" fmla="*/ 14829 w 1542756"/>
                    <a:gd name="connsiteY24" fmla="*/ 1009804 h 1543391"/>
                    <a:gd name="connsiteX25" fmla="*/ 84678 w 1542756"/>
                    <a:gd name="connsiteY25" fmla="*/ 1021218 h 1543391"/>
                    <a:gd name="connsiteX26" fmla="*/ 196131 w 1542756"/>
                    <a:gd name="connsiteY26" fmla="*/ 1087656 h 1543391"/>
                    <a:gd name="connsiteX27" fmla="*/ 330541 w 1542756"/>
                    <a:gd name="connsiteY27" fmla="*/ 936966 h 1543391"/>
                    <a:gd name="connsiteX28" fmla="*/ 196131 w 1542756"/>
                    <a:gd name="connsiteY28" fmla="*/ 786276 h 1543391"/>
                    <a:gd name="connsiteX29" fmla="*/ 84678 w 1542756"/>
                    <a:gd name="connsiteY29" fmla="*/ 852714 h 1543391"/>
                    <a:gd name="connsiteX30" fmla="*/ 16002 w 1542756"/>
                    <a:gd name="connsiteY30" fmla="*/ 862694 h 1543391"/>
                    <a:gd name="connsiteX31" fmla="*/ 0 w 1542756"/>
                    <a:gd name="connsiteY31" fmla="*/ 841219 h 1543391"/>
                    <a:gd name="connsiteX32" fmla="*/ 0 w 1542756"/>
                    <a:gd name="connsiteY32" fmla="*/ 330541 h 1543391"/>
                    <a:gd name="connsiteX33" fmla="*/ 510238 w 1542756"/>
                    <a:gd name="connsiteY33" fmla="*/ 330541 h 1543391"/>
                    <a:gd name="connsiteX34" fmla="*/ 530889 w 1542756"/>
                    <a:gd name="connsiteY34" fmla="*/ 315713 h 1543391"/>
                    <a:gd name="connsiteX35" fmla="*/ 519475 w 1542756"/>
                    <a:gd name="connsiteY35" fmla="*/ 245864 h 1543391"/>
                    <a:gd name="connsiteX36" fmla="*/ 453037 w 1542756"/>
                    <a:gd name="connsiteY36" fmla="*/ 134410 h 1543391"/>
                    <a:gd name="connsiteX37" fmla="*/ 603727 w 1542756"/>
                    <a:gd name="connsiteY37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03727 w 1542756"/>
                    <a:gd name="connsiteY16" fmla="*/ 1213325 h 1543391"/>
                    <a:gd name="connsiteX17" fmla="*/ 457825 w 1542756"/>
                    <a:gd name="connsiteY17" fmla="*/ 1347735 h 1543391"/>
                    <a:gd name="connsiteX18" fmla="*/ 522614 w 1542756"/>
                    <a:gd name="connsiteY18" fmla="*/ 1456051 h 1543391"/>
                    <a:gd name="connsiteX19" fmla="*/ 530889 w 1542756"/>
                    <a:gd name="connsiteY19" fmla="*/ 1529038 h 1543391"/>
                    <a:gd name="connsiteX20" fmla="*/ 510900 w 1542756"/>
                    <a:gd name="connsiteY20" fmla="*/ 1543391 h 1543391"/>
                    <a:gd name="connsiteX21" fmla="*/ 0 w 1542756"/>
                    <a:gd name="connsiteY21" fmla="*/ 1543391 h 1543391"/>
                    <a:gd name="connsiteX22" fmla="*/ 0 w 1542756"/>
                    <a:gd name="connsiteY22" fmla="*/ 1030456 h 1543391"/>
                    <a:gd name="connsiteX23" fmla="*/ 14829 w 1542756"/>
                    <a:gd name="connsiteY23" fmla="*/ 1009804 h 1543391"/>
                    <a:gd name="connsiteX24" fmla="*/ 84678 w 1542756"/>
                    <a:gd name="connsiteY24" fmla="*/ 1021218 h 1543391"/>
                    <a:gd name="connsiteX25" fmla="*/ 196131 w 1542756"/>
                    <a:gd name="connsiteY25" fmla="*/ 1087656 h 1543391"/>
                    <a:gd name="connsiteX26" fmla="*/ 330541 w 1542756"/>
                    <a:gd name="connsiteY26" fmla="*/ 936966 h 1543391"/>
                    <a:gd name="connsiteX27" fmla="*/ 196131 w 1542756"/>
                    <a:gd name="connsiteY27" fmla="*/ 786276 h 1543391"/>
                    <a:gd name="connsiteX28" fmla="*/ 84678 w 1542756"/>
                    <a:gd name="connsiteY28" fmla="*/ 852714 h 1543391"/>
                    <a:gd name="connsiteX29" fmla="*/ 16002 w 1542756"/>
                    <a:gd name="connsiteY29" fmla="*/ 862694 h 1543391"/>
                    <a:gd name="connsiteX30" fmla="*/ 0 w 1542756"/>
                    <a:gd name="connsiteY30" fmla="*/ 841219 h 1543391"/>
                    <a:gd name="connsiteX31" fmla="*/ 0 w 1542756"/>
                    <a:gd name="connsiteY31" fmla="*/ 330541 h 1543391"/>
                    <a:gd name="connsiteX32" fmla="*/ 510238 w 1542756"/>
                    <a:gd name="connsiteY32" fmla="*/ 330541 h 1543391"/>
                    <a:gd name="connsiteX33" fmla="*/ 530889 w 1542756"/>
                    <a:gd name="connsiteY33" fmla="*/ 315713 h 1543391"/>
                    <a:gd name="connsiteX34" fmla="*/ 519475 w 1542756"/>
                    <a:gd name="connsiteY34" fmla="*/ 245864 h 1543391"/>
                    <a:gd name="connsiteX35" fmla="*/ 453037 w 1542756"/>
                    <a:gd name="connsiteY35" fmla="*/ 134410 h 1543391"/>
                    <a:gd name="connsiteX36" fmla="*/ 603727 w 1542756"/>
                    <a:gd name="connsiteY36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457825 w 1542756"/>
                    <a:gd name="connsiteY16" fmla="*/ 1347735 h 1543391"/>
                    <a:gd name="connsiteX17" fmla="*/ 522614 w 1542756"/>
                    <a:gd name="connsiteY17" fmla="*/ 1456051 h 1543391"/>
                    <a:gd name="connsiteX18" fmla="*/ 530889 w 1542756"/>
                    <a:gd name="connsiteY18" fmla="*/ 1529038 h 1543391"/>
                    <a:gd name="connsiteX19" fmla="*/ 510900 w 1542756"/>
                    <a:gd name="connsiteY19" fmla="*/ 1543391 h 1543391"/>
                    <a:gd name="connsiteX20" fmla="*/ 0 w 1542756"/>
                    <a:gd name="connsiteY20" fmla="*/ 1543391 h 1543391"/>
                    <a:gd name="connsiteX21" fmla="*/ 0 w 1542756"/>
                    <a:gd name="connsiteY21" fmla="*/ 1030456 h 1543391"/>
                    <a:gd name="connsiteX22" fmla="*/ 14829 w 1542756"/>
                    <a:gd name="connsiteY22" fmla="*/ 1009804 h 1543391"/>
                    <a:gd name="connsiteX23" fmla="*/ 84678 w 1542756"/>
                    <a:gd name="connsiteY23" fmla="*/ 1021218 h 1543391"/>
                    <a:gd name="connsiteX24" fmla="*/ 196131 w 1542756"/>
                    <a:gd name="connsiteY24" fmla="*/ 1087656 h 1543391"/>
                    <a:gd name="connsiteX25" fmla="*/ 330541 w 1542756"/>
                    <a:gd name="connsiteY25" fmla="*/ 936966 h 1543391"/>
                    <a:gd name="connsiteX26" fmla="*/ 196131 w 1542756"/>
                    <a:gd name="connsiteY26" fmla="*/ 786276 h 1543391"/>
                    <a:gd name="connsiteX27" fmla="*/ 84678 w 1542756"/>
                    <a:gd name="connsiteY27" fmla="*/ 852714 h 1543391"/>
                    <a:gd name="connsiteX28" fmla="*/ 16002 w 1542756"/>
                    <a:gd name="connsiteY28" fmla="*/ 862694 h 1543391"/>
                    <a:gd name="connsiteX29" fmla="*/ 0 w 1542756"/>
                    <a:gd name="connsiteY29" fmla="*/ 841219 h 1543391"/>
                    <a:gd name="connsiteX30" fmla="*/ 0 w 1542756"/>
                    <a:gd name="connsiteY30" fmla="*/ 330541 h 1543391"/>
                    <a:gd name="connsiteX31" fmla="*/ 510238 w 1542756"/>
                    <a:gd name="connsiteY31" fmla="*/ 330541 h 1543391"/>
                    <a:gd name="connsiteX32" fmla="*/ 530889 w 1542756"/>
                    <a:gd name="connsiteY32" fmla="*/ 315713 h 1543391"/>
                    <a:gd name="connsiteX33" fmla="*/ 519475 w 1542756"/>
                    <a:gd name="connsiteY33" fmla="*/ 245864 h 1543391"/>
                    <a:gd name="connsiteX34" fmla="*/ 453037 w 1542756"/>
                    <a:gd name="connsiteY34" fmla="*/ 134410 h 1543391"/>
                    <a:gd name="connsiteX35" fmla="*/ 603727 w 1542756"/>
                    <a:gd name="connsiteY35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522614 w 1542756"/>
                    <a:gd name="connsiteY16" fmla="*/ 1456051 h 1543391"/>
                    <a:gd name="connsiteX17" fmla="*/ 530889 w 1542756"/>
                    <a:gd name="connsiteY17" fmla="*/ 1529038 h 1543391"/>
                    <a:gd name="connsiteX18" fmla="*/ 510900 w 1542756"/>
                    <a:gd name="connsiteY18" fmla="*/ 1543391 h 1543391"/>
                    <a:gd name="connsiteX19" fmla="*/ 0 w 1542756"/>
                    <a:gd name="connsiteY19" fmla="*/ 1543391 h 1543391"/>
                    <a:gd name="connsiteX20" fmla="*/ 0 w 1542756"/>
                    <a:gd name="connsiteY20" fmla="*/ 1030456 h 1543391"/>
                    <a:gd name="connsiteX21" fmla="*/ 14829 w 1542756"/>
                    <a:gd name="connsiteY21" fmla="*/ 1009804 h 1543391"/>
                    <a:gd name="connsiteX22" fmla="*/ 84678 w 1542756"/>
                    <a:gd name="connsiteY22" fmla="*/ 1021218 h 1543391"/>
                    <a:gd name="connsiteX23" fmla="*/ 196131 w 1542756"/>
                    <a:gd name="connsiteY23" fmla="*/ 1087656 h 1543391"/>
                    <a:gd name="connsiteX24" fmla="*/ 330541 w 1542756"/>
                    <a:gd name="connsiteY24" fmla="*/ 936966 h 1543391"/>
                    <a:gd name="connsiteX25" fmla="*/ 196131 w 1542756"/>
                    <a:gd name="connsiteY25" fmla="*/ 786276 h 1543391"/>
                    <a:gd name="connsiteX26" fmla="*/ 84678 w 1542756"/>
                    <a:gd name="connsiteY26" fmla="*/ 852714 h 1543391"/>
                    <a:gd name="connsiteX27" fmla="*/ 16002 w 1542756"/>
                    <a:gd name="connsiteY27" fmla="*/ 862694 h 1543391"/>
                    <a:gd name="connsiteX28" fmla="*/ 0 w 1542756"/>
                    <a:gd name="connsiteY28" fmla="*/ 841219 h 1543391"/>
                    <a:gd name="connsiteX29" fmla="*/ 0 w 1542756"/>
                    <a:gd name="connsiteY29" fmla="*/ 330541 h 1543391"/>
                    <a:gd name="connsiteX30" fmla="*/ 510238 w 1542756"/>
                    <a:gd name="connsiteY30" fmla="*/ 330541 h 1543391"/>
                    <a:gd name="connsiteX31" fmla="*/ 530889 w 1542756"/>
                    <a:gd name="connsiteY31" fmla="*/ 315713 h 1543391"/>
                    <a:gd name="connsiteX32" fmla="*/ 519475 w 1542756"/>
                    <a:gd name="connsiteY32" fmla="*/ 245864 h 1543391"/>
                    <a:gd name="connsiteX33" fmla="*/ 453037 w 1542756"/>
                    <a:gd name="connsiteY33" fmla="*/ 134410 h 1543391"/>
                    <a:gd name="connsiteX34" fmla="*/ 603727 w 1542756"/>
                    <a:gd name="connsiteY34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530889 w 1542756"/>
                    <a:gd name="connsiteY16" fmla="*/ 1529038 h 1543391"/>
                    <a:gd name="connsiteX17" fmla="*/ 510900 w 1542756"/>
                    <a:gd name="connsiteY17" fmla="*/ 1543391 h 1543391"/>
                    <a:gd name="connsiteX18" fmla="*/ 0 w 1542756"/>
                    <a:gd name="connsiteY18" fmla="*/ 1543391 h 1543391"/>
                    <a:gd name="connsiteX19" fmla="*/ 0 w 1542756"/>
                    <a:gd name="connsiteY19" fmla="*/ 1030456 h 1543391"/>
                    <a:gd name="connsiteX20" fmla="*/ 14829 w 1542756"/>
                    <a:gd name="connsiteY20" fmla="*/ 1009804 h 1543391"/>
                    <a:gd name="connsiteX21" fmla="*/ 84678 w 1542756"/>
                    <a:gd name="connsiteY21" fmla="*/ 1021218 h 1543391"/>
                    <a:gd name="connsiteX22" fmla="*/ 196131 w 1542756"/>
                    <a:gd name="connsiteY22" fmla="*/ 1087656 h 1543391"/>
                    <a:gd name="connsiteX23" fmla="*/ 330541 w 1542756"/>
                    <a:gd name="connsiteY23" fmla="*/ 936966 h 1543391"/>
                    <a:gd name="connsiteX24" fmla="*/ 196131 w 1542756"/>
                    <a:gd name="connsiteY24" fmla="*/ 786276 h 1543391"/>
                    <a:gd name="connsiteX25" fmla="*/ 84678 w 1542756"/>
                    <a:gd name="connsiteY25" fmla="*/ 852714 h 1543391"/>
                    <a:gd name="connsiteX26" fmla="*/ 16002 w 1542756"/>
                    <a:gd name="connsiteY26" fmla="*/ 862694 h 1543391"/>
                    <a:gd name="connsiteX27" fmla="*/ 0 w 1542756"/>
                    <a:gd name="connsiteY27" fmla="*/ 841219 h 1543391"/>
                    <a:gd name="connsiteX28" fmla="*/ 0 w 1542756"/>
                    <a:gd name="connsiteY28" fmla="*/ 330541 h 1543391"/>
                    <a:gd name="connsiteX29" fmla="*/ 510238 w 1542756"/>
                    <a:gd name="connsiteY29" fmla="*/ 330541 h 1543391"/>
                    <a:gd name="connsiteX30" fmla="*/ 530889 w 1542756"/>
                    <a:gd name="connsiteY30" fmla="*/ 315713 h 1543391"/>
                    <a:gd name="connsiteX31" fmla="*/ 519475 w 1542756"/>
                    <a:gd name="connsiteY31" fmla="*/ 245864 h 1543391"/>
                    <a:gd name="connsiteX32" fmla="*/ 453037 w 1542756"/>
                    <a:gd name="connsiteY32" fmla="*/ 134410 h 1543391"/>
                    <a:gd name="connsiteX33" fmla="*/ 603727 w 1542756"/>
                    <a:gd name="connsiteY33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559435 w 1542756"/>
                    <a:gd name="connsiteY16" fmla="*/ 1537979 h 1543391"/>
                    <a:gd name="connsiteX17" fmla="*/ 530889 w 1542756"/>
                    <a:gd name="connsiteY17" fmla="*/ 1529038 h 1543391"/>
                    <a:gd name="connsiteX18" fmla="*/ 510900 w 1542756"/>
                    <a:gd name="connsiteY18" fmla="*/ 1543391 h 1543391"/>
                    <a:gd name="connsiteX19" fmla="*/ 0 w 1542756"/>
                    <a:gd name="connsiteY19" fmla="*/ 1543391 h 1543391"/>
                    <a:gd name="connsiteX20" fmla="*/ 0 w 1542756"/>
                    <a:gd name="connsiteY20" fmla="*/ 1030456 h 1543391"/>
                    <a:gd name="connsiteX21" fmla="*/ 14829 w 1542756"/>
                    <a:gd name="connsiteY21" fmla="*/ 1009804 h 1543391"/>
                    <a:gd name="connsiteX22" fmla="*/ 84678 w 1542756"/>
                    <a:gd name="connsiteY22" fmla="*/ 1021218 h 1543391"/>
                    <a:gd name="connsiteX23" fmla="*/ 196131 w 1542756"/>
                    <a:gd name="connsiteY23" fmla="*/ 1087656 h 1543391"/>
                    <a:gd name="connsiteX24" fmla="*/ 330541 w 1542756"/>
                    <a:gd name="connsiteY24" fmla="*/ 936966 h 1543391"/>
                    <a:gd name="connsiteX25" fmla="*/ 196131 w 1542756"/>
                    <a:gd name="connsiteY25" fmla="*/ 786276 h 1543391"/>
                    <a:gd name="connsiteX26" fmla="*/ 84678 w 1542756"/>
                    <a:gd name="connsiteY26" fmla="*/ 852714 h 1543391"/>
                    <a:gd name="connsiteX27" fmla="*/ 16002 w 1542756"/>
                    <a:gd name="connsiteY27" fmla="*/ 862694 h 1543391"/>
                    <a:gd name="connsiteX28" fmla="*/ 0 w 1542756"/>
                    <a:gd name="connsiteY28" fmla="*/ 841219 h 1543391"/>
                    <a:gd name="connsiteX29" fmla="*/ 0 w 1542756"/>
                    <a:gd name="connsiteY29" fmla="*/ 330541 h 1543391"/>
                    <a:gd name="connsiteX30" fmla="*/ 510238 w 1542756"/>
                    <a:gd name="connsiteY30" fmla="*/ 330541 h 1543391"/>
                    <a:gd name="connsiteX31" fmla="*/ 530889 w 1542756"/>
                    <a:gd name="connsiteY31" fmla="*/ 315713 h 1543391"/>
                    <a:gd name="connsiteX32" fmla="*/ 519475 w 1542756"/>
                    <a:gd name="connsiteY32" fmla="*/ 245864 h 1543391"/>
                    <a:gd name="connsiteX33" fmla="*/ 453037 w 1542756"/>
                    <a:gd name="connsiteY33" fmla="*/ 134410 h 1543391"/>
                    <a:gd name="connsiteX34" fmla="*/ 603727 w 1542756"/>
                    <a:gd name="connsiteY34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530889 w 1542756"/>
                    <a:gd name="connsiteY16" fmla="*/ 1529038 h 1543391"/>
                    <a:gd name="connsiteX17" fmla="*/ 510900 w 1542756"/>
                    <a:gd name="connsiteY17" fmla="*/ 1543391 h 1543391"/>
                    <a:gd name="connsiteX18" fmla="*/ 0 w 1542756"/>
                    <a:gd name="connsiteY18" fmla="*/ 1543391 h 1543391"/>
                    <a:gd name="connsiteX19" fmla="*/ 0 w 1542756"/>
                    <a:gd name="connsiteY19" fmla="*/ 1030456 h 1543391"/>
                    <a:gd name="connsiteX20" fmla="*/ 14829 w 1542756"/>
                    <a:gd name="connsiteY20" fmla="*/ 1009804 h 1543391"/>
                    <a:gd name="connsiteX21" fmla="*/ 84678 w 1542756"/>
                    <a:gd name="connsiteY21" fmla="*/ 1021218 h 1543391"/>
                    <a:gd name="connsiteX22" fmla="*/ 196131 w 1542756"/>
                    <a:gd name="connsiteY22" fmla="*/ 1087656 h 1543391"/>
                    <a:gd name="connsiteX23" fmla="*/ 330541 w 1542756"/>
                    <a:gd name="connsiteY23" fmla="*/ 936966 h 1543391"/>
                    <a:gd name="connsiteX24" fmla="*/ 196131 w 1542756"/>
                    <a:gd name="connsiteY24" fmla="*/ 786276 h 1543391"/>
                    <a:gd name="connsiteX25" fmla="*/ 84678 w 1542756"/>
                    <a:gd name="connsiteY25" fmla="*/ 852714 h 1543391"/>
                    <a:gd name="connsiteX26" fmla="*/ 16002 w 1542756"/>
                    <a:gd name="connsiteY26" fmla="*/ 862694 h 1543391"/>
                    <a:gd name="connsiteX27" fmla="*/ 0 w 1542756"/>
                    <a:gd name="connsiteY27" fmla="*/ 841219 h 1543391"/>
                    <a:gd name="connsiteX28" fmla="*/ 0 w 1542756"/>
                    <a:gd name="connsiteY28" fmla="*/ 330541 h 1543391"/>
                    <a:gd name="connsiteX29" fmla="*/ 510238 w 1542756"/>
                    <a:gd name="connsiteY29" fmla="*/ 330541 h 1543391"/>
                    <a:gd name="connsiteX30" fmla="*/ 530889 w 1542756"/>
                    <a:gd name="connsiteY30" fmla="*/ 315713 h 1543391"/>
                    <a:gd name="connsiteX31" fmla="*/ 519475 w 1542756"/>
                    <a:gd name="connsiteY31" fmla="*/ 245864 h 1543391"/>
                    <a:gd name="connsiteX32" fmla="*/ 453037 w 1542756"/>
                    <a:gd name="connsiteY32" fmla="*/ 134410 h 1543391"/>
                    <a:gd name="connsiteX33" fmla="*/ 603727 w 1542756"/>
                    <a:gd name="connsiteY33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530889 w 1542756"/>
                    <a:gd name="connsiteY16" fmla="*/ 1529038 h 1543391"/>
                    <a:gd name="connsiteX17" fmla="*/ 0 w 1542756"/>
                    <a:gd name="connsiteY17" fmla="*/ 1543391 h 1543391"/>
                    <a:gd name="connsiteX18" fmla="*/ 0 w 1542756"/>
                    <a:gd name="connsiteY18" fmla="*/ 1030456 h 1543391"/>
                    <a:gd name="connsiteX19" fmla="*/ 14829 w 1542756"/>
                    <a:gd name="connsiteY19" fmla="*/ 1009804 h 1543391"/>
                    <a:gd name="connsiteX20" fmla="*/ 84678 w 1542756"/>
                    <a:gd name="connsiteY20" fmla="*/ 1021218 h 1543391"/>
                    <a:gd name="connsiteX21" fmla="*/ 196131 w 1542756"/>
                    <a:gd name="connsiteY21" fmla="*/ 1087656 h 1543391"/>
                    <a:gd name="connsiteX22" fmla="*/ 330541 w 1542756"/>
                    <a:gd name="connsiteY22" fmla="*/ 936966 h 1543391"/>
                    <a:gd name="connsiteX23" fmla="*/ 196131 w 1542756"/>
                    <a:gd name="connsiteY23" fmla="*/ 786276 h 1543391"/>
                    <a:gd name="connsiteX24" fmla="*/ 84678 w 1542756"/>
                    <a:gd name="connsiteY24" fmla="*/ 852714 h 1543391"/>
                    <a:gd name="connsiteX25" fmla="*/ 16002 w 1542756"/>
                    <a:gd name="connsiteY25" fmla="*/ 862694 h 1543391"/>
                    <a:gd name="connsiteX26" fmla="*/ 0 w 1542756"/>
                    <a:gd name="connsiteY26" fmla="*/ 841219 h 1543391"/>
                    <a:gd name="connsiteX27" fmla="*/ 0 w 1542756"/>
                    <a:gd name="connsiteY27" fmla="*/ 330541 h 1543391"/>
                    <a:gd name="connsiteX28" fmla="*/ 510238 w 1542756"/>
                    <a:gd name="connsiteY28" fmla="*/ 330541 h 1543391"/>
                    <a:gd name="connsiteX29" fmla="*/ 530889 w 1542756"/>
                    <a:gd name="connsiteY29" fmla="*/ 315713 h 1543391"/>
                    <a:gd name="connsiteX30" fmla="*/ 519475 w 1542756"/>
                    <a:gd name="connsiteY30" fmla="*/ 245864 h 1543391"/>
                    <a:gd name="connsiteX31" fmla="*/ 453037 w 1542756"/>
                    <a:gd name="connsiteY31" fmla="*/ 134410 h 1543391"/>
                    <a:gd name="connsiteX32" fmla="*/ 603727 w 1542756"/>
                    <a:gd name="connsiteY32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4678 w 1542756"/>
                    <a:gd name="connsiteY19" fmla="*/ 1021218 h 1543391"/>
                    <a:gd name="connsiteX20" fmla="*/ 196131 w 1542756"/>
                    <a:gd name="connsiteY20" fmla="*/ 1087656 h 1543391"/>
                    <a:gd name="connsiteX21" fmla="*/ 330541 w 1542756"/>
                    <a:gd name="connsiteY21" fmla="*/ 936966 h 1543391"/>
                    <a:gd name="connsiteX22" fmla="*/ 196131 w 1542756"/>
                    <a:gd name="connsiteY22" fmla="*/ 786276 h 1543391"/>
                    <a:gd name="connsiteX23" fmla="*/ 84678 w 1542756"/>
                    <a:gd name="connsiteY23" fmla="*/ 852714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2756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6182" y="867764"/>
                        <a:pt x="1296893" y="852714"/>
                      </a:cubicBezTo>
                      <a:cubicBezTo>
                        <a:pt x="1321046" y="812631"/>
                        <a:pt x="1361952" y="786276"/>
                        <a:pt x="1408346" y="786276"/>
                      </a:cubicBezTo>
                      <a:cubicBezTo>
                        <a:pt x="1482579" y="786276"/>
                        <a:pt x="1542756" y="853743"/>
                        <a:pt x="1542756" y="936966"/>
                      </a:cubicBezTo>
                      <a:cubicBezTo>
                        <a:pt x="1542756" y="1020190"/>
                        <a:pt x="1482579" y="1087656"/>
                        <a:pt x="1408346" y="1087656"/>
                      </a:cubicBezTo>
                      <a:cubicBezTo>
                        <a:pt x="1361952" y="1087656"/>
                        <a:pt x="1321046" y="1061302"/>
                        <a:pt x="1296893" y="1021218"/>
                      </a:cubicBezTo>
                      <a:cubicBezTo>
                        <a:pt x="1274839" y="1003513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4829" y="1009804"/>
                      </a:lnTo>
                      <a:cubicBezTo>
                        <a:pt x="35799" y="993403"/>
                        <a:pt x="62624" y="1003513"/>
                        <a:pt x="84678" y="1021218"/>
                      </a:cubicBezTo>
                      <a:cubicBezTo>
                        <a:pt x="108831" y="1061302"/>
                        <a:pt x="149737" y="1087656"/>
                        <a:pt x="196131" y="1087656"/>
                      </a:cubicBezTo>
                      <a:cubicBezTo>
                        <a:pt x="270364" y="1087656"/>
                        <a:pt x="330541" y="1020190"/>
                        <a:pt x="330541" y="936966"/>
                      </a:cubicBezTo>
                      <a:cubicBezTo>
                        <a:pt x="330541" y="853743"/>
                        <a:pt x="270364" y="786276"/>
                        <a:pt x="196131" y="786276"/>
                      </a:cubicBezTo>
                      <a:cubicBezTo>
                        <a:pt x="149737" y="786276"/>
                        <a:pt x="108831" y="812631"/>
                        <a:pt x="84678" y="852714"/>
                      </a:cubicBezTo>
                      <a:cubicBezTo>
                        <a:pt x="63967" y="867764"/>
                        <a:pt x="36912" y="878058"/>
                        <a:pt x="16002" y="862694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45A5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6221335" y="5384524"/>
                  <a:ext cx="280819" cy="119207"/>
                </a:xfrm>
                <a:custGeom>
                  <a:avLst/>
                  <a:gdLst>
                    <a:gd name="connsiteX0" fmla="*/ 1510691 w 5171268"/>
                    <a:gd name="connsiteY0" fmla="*/ 752815 h 2173487"/>
                    <a:gd name="connsiteX1" fmla="*/ 3660578 w 5171268"/>
                    <a:gd name="connsiteY1" fmla="*/ 752815 h 2173487"/>
                    <a:gd name="connsiteX2" fmla="*/ 3660578 w 5171268"/>
                    <a:gd name="connsiteY2" fmla="*/ 1308992 h 2173487"/>
                    <a:gd name="connsiteX3" fmla="*/ 1510691 w 5171268"/>
                    <a:gd name="connsiteY3" fmla="*/ 1308992 h 2173487"/>
                    <a:gd name="connsiteX4" fmla="*/ 3513466 w 5171268"/>
                    <a:gd name="connsiteY4" fmla="*/ 0 h 2173487"/>
                    <a:gd name="connsiteX5" fmla="*/ 4489174 w 5171268"/>
                    <a:gd name="connsiteY5" fmla="*/ 1599 h 2173487"/>
                    <a:gd name="connsiteX6" fmla="*/ 5171268 w 5171268"/>
                    <a:gd name="connsiteY6" fmla="*/ 720864 h 2173487"/>
                    <a:gd name="connsiteX7" fmla="*/ 5148965 w 5171268"/>
                    <a:gd name="connsiteY7" fmla="*/ 1417433 h 2173487"/>
                    <a:gd name="connsiteX8" fmla="*/ 4456796 w 5171268"/>
                    <a:gd name="connsiteY8" fmla="*/ 2156947 h 2173487"/>
                    <a:gd name="connsiteX9" fmla="*/ 3412178 w 5171268"/>
                    <a:gd name="connsiteY9" fmla="*/ 2164079 h 2173487"/>
                    <a:gd name="connsiteX10" fmla="*/ 2759507 w 5171268"/>
                    <a:gd name="connsiteY10" fmla="*/ 1470336 h 2173487"/>
                    <a:gd name="connsiteX11" fmla="*/ 2751777 w 5171268"/>
                    <a:gd name="connsiteY11" fmla="*/ 1410882 h 2173487"/>
                    <a:gd name="connsiteX12" fmla="*/ 2916325 w 5171268"/>
                    <a:gd name="connsiteY12" fmla="*/ 1410882 h 2173487"/>
                    <a:gd name="connsiteX13" fmla="*/ 3199960 w 5171268"/>
                    <a:gd name="connsiteY13" fmla="*/ 1410882 h 2173487"/>
                    <a:gd name="connsiteX14" fmla="*/ 3271194 w 5171268"/>
                    <a:gd name="connsiteY14" fmla="*/ 1472322 h 2173487"/>
                    <a:gd name="connsiteX15" fmla="*/ 3520525 w 5171268"/>
                    <a:gd name="connsiteY15" fmla="*/ 1668136 h 2173487"/>
                    <a:gd name="connsiteX16" fmla="*/ 4465246 w 5171268"/>
                    <a:gd name="connsiteY16" fmla="*/ 1668752 h 2173487"/>
                    <a:gd name="connsiteX17" fmla="*/ 4445871 w 5171268"/>
                    <a:gd name="connsiteY17" fmla="*/ 507063 h 2173487"/>
                    <a:gd name="connsiteX18" fmla="*/ 3462468 w 5171268"/>
                    <a:gd name="connsiteY18" fmla="*/ 506447 h 2173487"/>
                    <a:gd name="connsiteX19" fmla="*/ 3251407 w 5171268"/>
                    <a:gd name="connsiteY19" fmla="*/ 613984 h 2173487"/>
                    <a:gd name="connsiteX20" fmla="*/ 3190942 w 5171268"/>
                    <a:gd name="connsiteY20" fmla="*/ 646299 h 2173487"/>
                    <a:gd name="connsiteX21" fmla="*/ 2916325 w 5171268"/>
                    <a:gd name="connsiteY21" fmla="*/ 646299 h 2173487"/>
                    <a:gd name="connsiteX22" fmla="*/ 2779457 w 5171268"/>
                    <a:gd name="connsiteY22" fmla="*/ 646299 h 2173487"/>
                    <a:gd name="connsiteX23" fmla="*/ 2788042 w 5171268"/>
                    <a:gd name="connsiteY23" fmla="*/ 610106 h 2173487"/>
                    <a:gd name="connsiteX24" fmla="*/ 3513466 w 5171268"/>
                    <a:gd name="connsiteY24" fmla="*/ 0 h 2173487"/>
                    <a:gd name="connsiteX25" fmla="*/ 779543 w 5171268"/>
                    <a:gd name="connsiteY25" fmla="*/ 0 h 2173487"/>
                    <a:gd name="connsiteX26" fmla="*/ 1755251 w 5171268"/>
                    <a:gd name="connsiteY26" fmla="*/ 1599 h 2173487"/>
                    <a:gd name="connsiteX27" fmla="*/ 2424812 w 5171268"/>
                    <a:gd name="connsiteY27" fmla="*/ 568235 h 2173487"/>
                    <a:gd name="connsiteX28" fmla="*/ 2431222 w 5171268"/>
                    <a:gd name="connsiteY28" fmla="*/ 646299 h 2173487"/>
                    <a:gd name="connsiteX29" fmla="*/ 2299265 w 5171268"/>
                    <a:gd name="connsiteY29" fmla="*/ 646299 h 2173487"/>
                    <a:gd name="connsiteX30" fmla="*/ 2024648 w 5171268"/>
                    <a:gd name="connsiteY30" fmla="*/ 646299 h 2173487"/>
                    <a:gd name="connsiteX31" fmla="*/ 1964183 w 5171268"/>
                    <a:gd name="connsiteY31" fmla="*/ 613984 h 2173487"/>
                    <a:gd name="connsiteX32" fmla="*/ 1753122 w 5171268"/>
                    <a:gd name="connsiteY32" fmla="*/ 506447 h 2173487"/>
                    <a:gd name="connsiteX33" fmla="*/ 769719 w 5171268"/>
                    <a:gd name="connsiteY33" fmla="*/ 507063 h 2173487"/>
                    <a:gd name="connsiteX34" fmla="*/ 750344 w 5171268"/>
                    <a:gd name="connsiteY34" fmla="*/ 1668752 h 2173487"/>
                    <a:gd name="connsiteX35" fmla="*/ 1695065 w 5171268"/>
                    <a:gd name="connsiteY35" fmla="*/ 1668136 h 2173487"/>
                    <a:gd name="connsiteX36" fmla="*/ 1944396 w 5171268"/>
                    <a:gd name="connsiteY36" fmla="*/ 1472322 h 2173487"/>
                    <a:gd name="connsiteX37" fmla="*/ 2015630 w 5171268"/>
                    <a:gd name="connsiteY37" fmla="*/ 1410882 h 2173487"/>
                    <a:gd name="connsiteX38" fmla="*/ 2299265 w 5171268"/>
                    <a:gd name="connsiteY38" fmla="*/ 1410882 h 2173487"/>
                    <a:gd name="connsiteX39" fmla="*/ 2415252 w 5171268"/>
                    <a:gd name="connsiteY39" fmla="*/ 1410882 h 2173487"/>
                    <a:gd name="connsiteX40" fmla="*/ 2415042 w 5171268"/>
                    <a:gd name="connsiteY40" fmla="*/ 1417433 h 2173487"/>
                    <a:gd name="connsiteX41" fmla="*/ 1722873 w 5171268"/>
                    <a:gd name="connsiteY41" fmla="*/ 2156947 h 2173487"/>
                    <a:gd name="connsiteX42" fmla="*/ 678255 w 5171268"/>
                    <a:gd name="connsiteY42" fmla="*/ 2164079 h 2173487"/>
                    <a:gd name="connsiteX43" fmla="*/ 4621 w 5171268"/>
                    <a:gd name="connsiteY43" fmla="*/ 1112947 h 2173487"/>
                    <a:gd name="connsiteX44" fmla="*/ 779543 w 5171268"/>
                    <a:gd name="connsiteY44" fmla="*/ 0 h 217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5171268" h="2173487">
                      <a:moveTo>
                        <a:pt x="1510691" y="752815"/>
                      </a:moveTo>
                      <a:lnTo>
                        <a:pt x="3660578" y="752815"/>
                      </a:lnTo>
                      <a:lnTo>
                        <a:pt x="3660578" y="1308992"/>
                      </a:lnTo>
                      <a:lnTo>
                        <a:pt x="1510691" y="1308992"/>
                      </a:lnTo>
                      <a:close/>
                      <a:moveTo>
                        <a:pt x="3513466" y="0"/>
                      </a:moveTo>
                      <a:lnTo>
                        <a:pt x="4489174" y="1599"/>
                      </a:lnTo>
                      <a:cubicBezTo>
                        <a:pt x="4950222" y="-6816"/>
                        <a:pt x="5163834" y="298104"/>
                        <a:pt x="5171268" y="720864"/>
                      </a:cubicBezTo>
                      <a:lnTo>
                        <a:pt x="5148965" y="1417433"/>
                      </a:lnTo>
                      <a:cubicBezTo>
                        <a:pt x="5093209" y="1843911"/>
                        <a:pt x="4834951" y="2127210"/>
                        <a:pt x="4456796" y="2156947"/>
                      </a:cubicBezTo>
                      <a:cubicBezTo>
                        <a:pt x="4129946" y="2178921"/>
                        <a:pt x="3792533" y="2176538"/>
                        <a:pt x="3412178" y="2164079"/>
                      </a:cubicBezTo>
                      <a:cubicBezTo>
                        <a:pt x="3056246" y="2156292"/>
                        <a:pt x="2831886" y="1828403"/>
                        <a:pt x="2759507" y="1470336"/>
                      </a:cubicBezTo>
                      <a:lnTo>
                        <a:pt x="2751777" y="1410882"/>
                      </a:lnTo>
                      <a:lnTo>
                        <a:pt x="2916325" y="1410882"/>
                      </a:lnTo>
                      <a:lnTo>
                        <a:pt x="3199960" y="1410882"/>
                      </a:lnTo>
                      <a:lnTo>
                        <a:pt x="3271194" y="1472322"/>
                      </a:lnTo>
                      <a:cubicBezTo>
                        <a:pt x="3364030" y="1551340"/>
                        <a:pt x="3470261" y="1638200"/>
                        <a:pt x="3520525" y="1668136"/>
                      </a:cubicBezTo>
                      <a:lnTo>
                        <a:pt x="4465246" y="1668752"/>
                      </a:lnTo>
                      <a:cubicBezTo>
                        <a:pt x="4883169" y="1412151"/>
                        <a:pt x="4731179" y="522399"/>
                        <a:pt x="4445871" y="507063"/>
                      </a:cubicBezTo>
                      <a:lnTo>
                        <a:pt x="3462468" y="506447"/>
                      </a:lnTo>
                      <a:cubicBezTo>
                        <a:pt x="3412204" y="539103"/>
                        <a:pt x="3324343" y="577659"/>
                        <a:pt x="3251407" y="613984"/>
                      </a:cubicBezTo>
                      <a:lnTo>
                        <a:pt x="3190942" y="646299"/>
                      </a:lnTo>
                      <a:lnTo>
                        <a:pt x="2916325" y="646299"/>
                      </a:lnTo>
                      <a:lnTo>
                        <a:pt x="2779457" y="646299"/>
                      </a:lnTo>
                      <a:lnTo>
                        <a:pt x="2788042" y="610106"/>
                      </a:lnTo>
                      <a:cubicBezTo>
                        <a:pt x="2908120" y="193095"/>
                        <a:pt x="3217435" y="22614"/>
                        <a:pt x="3513466" y="0"/>
                      </a:cubicBezTo>
                      <a:close/>
                      <a:moveTo>
                        <a:pt x="779543" y="0"/>
                      </a:moveTo>
                      <a:lnTo>
                        <a:pt x="1755251" y="1599"/>
                      </a:lnTo>
                      <a:cubicBezTo>
                        <a:pt x="2158668" y="-5764"/>
                        <a:pt x="2372642" y="226770"/>
                        <a:pt x="2424812" y="568235"/>
                      </a:cubicBezTo>
                      <a:lnTo>
                        <a:pt x="2431222" y="646299"/>
                      </a:lnTo>
                      <a:lnTo>
                        <a:pt x="2299265" y="646299"/>
                      </a:lnTo>
                      <a:lnTo>
                        <a:pt x="2024648" y="646299"/>
                      </a:lnTo>
                      <a:lnTo>
                        <a:pt x="1964183" y="613984"/>
                      </a:lnTo>
                      <a:cubicBezTo>
                        <a:pt x="1891247" y="577659"/>
                        <a:pt x="1803386" y="539103"/>
                        <a:pt x="1753122" y="506447"/>
                      </a:cubicBezTo>
                      <a:lnTo>
                        <a:pt x="769719" y="507063"/>
                      </a:lnTo>
                      <a:cubicBezTo>
                        <a:pt x="484411" y="522399"/>
                        <a:pt x="332421" y="1412151"/>
                        <a:pt x="750344" y="1668752"/>
                      </a:cubicBezTo>
                      <a:lnTo>
                        <a:pt x="1695065" y="1668136"/>
                      </a:lnTo>
                      <a:cubicBezTo>
                        <a:pt x="1745329" y="1638200"/>
                        <a:pt x="1851560" y="1551340"/>
                        <a:pt x="1944396" y="1472322"/>
                      </a:cubicBezTo>
                      <a:lnTo>
                        <a:pt x="2015630" y="1410882"/>
                      </a:lnTo>
                      <a:lnTo>
                        <a:pt x="2299265" y="1410882"/>
                      </a:lnTo>
                      <a:lnTo>
                        <a:pt x="2415252" y="1410882"/>
                      </a:lnTo>
                      <a:lnTo>
                        <a:pt x="2415042" y="1417433"/>
                      </a:lnTo>
                      <a:cubicBezTo>
                        <a:pt x="2359286" y="1843911"/>
                        <a:pt x="2101028" y="2127210"/>
                        <a:pt x="1722873" y="2156947"/>
                      </a:cubicBezTo>
                      <a:cubicBezTo>
                        <a:pt x="1396023" y="2178921"/>
                        <a:pt x="1058610" y="2176538"/>
                        <a:pt x="678255" y="2164079"/>
                      </a:cubicBezTo>
                      <a:cubicBezTo>
                        <a:pt x="203679" y="2153696"/>
                        <a:pt x="-36992" y="1574243"/>
                        <a:pt x="4621" y="1112947"/>
                      </a:cubicBezTo>
                      <a:cubicBezTo>
                        <a:pt x="-33489" y="323179"/>
                        <a:pt x="384835" y="30152"/>
                        <a:pt x="77954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7" name="Group 36"/>
            <p:cNvGrpSpPr/>
            <p:nvPr/>
          </p:nvGrpSpPr>
          <p:grpSpPr>
            <a:xfrm>
              <a:off x="1698699" y="1983581"/>
              <a:ext cx="1134080" cy="2352084"/>
              <a:chOff x="1698699" y="1983581"/>
              <a:chExt cx="1134080" cy="2352084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1734906" y="2882425"/>
                <a:ext cx="1097873" cy="1453240"/>
                <a:chOff x="6089428" y="4117604"/>
                <a:chExt cx="1303835" cy="1725874"/>
              </a:xfrm>
              <a:solidFill>
                <a:srgbClr val="404040"/>
              </a:solidFill>
            </p:grpSpPr>
            <p:sp>
              <p:nvSpPr>
                <p:cNvPr id="34" name="Freeform 33"/>
                <p:cNvSpPr/>
                <p:nvPr/>
              </p:nvSpPr>
              <p:spPr>
                <a:xfrm rot="1612993" flipH="1">
                  <a:off x="6089428" y="4117604"/>
                  <a:ext cx="1303835" cy="1725874"/>
                </a:xfrm>
                <a:custGeom>
                  <a:avLst/>
                  <a:gdLst>
                    <a:gd name="connsiteX0" fmla="*/ 1263089 w 1293117"/>
                    <a:gd name="connsiteY0" fmla="*/ 347587 h 1683095"/>
                    <a:gd name="connsiteX1" fmla="*/ 1198588 w 1293117"/>
                    <a:gd name="connsiteY1" fmla="*/ 343047 h 1683095"/>
                    <a:gd name="connsiteX2" fmla="*/ 911711 w 1293117"/>
                    <a:gd name="connsiteY2" fmla="*/ 532050 h 1683095"/>
                    <a:gd name="connsiteX3" fmla="*/ 836272 w 1293117"/>
                    <a:gd name="connsiteY3" fmla="*/ 582436 h 1683095"/>
                    <a:gd name="connsiteX4" fmla="*/ 612672 w 1293117"/>
                    <a:gd name="connsiteY4" fmla="*/ 469080 h 1683095"/>
                    <a:gd name="connsiteX5" fmla="*/ 612672 w 1293117"/>
                    <a:gd name="connsiteY5" fmla="*/ 49656 h 1683095"/>
                    <a:gd name="connsiteX6" fmla="*/ 576644 w 1293117"/>
                    <a:gd name="connsiteY6" fmla="*/ 3902 h 1683095"/>
                    <a:gd name="connsiteX7" fmla="*/ 553684 w 1293117"/>
                    <a:gd name="connsiteY7" fmla="*/ 0 h 1683095"/>
                    <a:gd name="connsiteX8" fmla="*/ 494696 w 1293117"/>
                    <a:gd name="connsiteY8" fmla="*/ 49656 h 1683095"/>
                    <a:gd name="connsiteX9" fmla="*/ 491346 w 1293117"/>
                    <a:gd name="connsiteY9" fmla="*/ 294358 h 1683095"/>
                    <a:gd name="connsiteX10" fmla="*/ 488021 w 1293117"/>
                    <a:gd name="connsiteY10" fmla="*/ 537230 h 1683095"/>
                    <a:gd name="connsiteX11" fmla="*/ 1360 w 1293117"/>
                    <a:gd name="connsiteY11" fmla="*/ 1486707 h 1683095"/>
                    <a:gd name="connsiteX12" fmla="*/ 158890 w 1293117"/>
                    <a:gd name="connsiteY12" fmla="*/ 1572443 h 1683095"/>
                    <a:gd name="connsiteX13" fmla="*/ 413156 w 1293117"/>
                    <a:gd name="connsiteY13" fmla="*/ 1070896 h 1683095"/>
                    <a:gd name="connsiteX14" fmla="*/ 459678 w 1293117"/>
                    <a:gd name="connsiteY14" fmla="*/ 1094517 h 1683095"/>
                    <a:gd name="connsiteX15" fmla="*/ 204806 w 1293117"/>
                    <a:gd name="connsiteY15" fmla="*/ 1593079 h 1683095"/>
                    <a:gd name="connsiteX16" fmla="*/ 360994 w 1293117"/>
                    <a:gd name="connsiteY16" fmla="*/ 1673113 h 1683095"/>
                    <a:gd name="connsiteX17" fmla="*/ 713908 w 1293117"/>
                    <a:gd name="connsiteY17" fmla="*/ 963516 h 1683095"/>
                    <a:gd name="connsiteX18" fmla="*/ 829481 w 1293117"/>
                    <a:gd name="connsiteY18" fmla="*/ 732678 h 1683095"/>
                    <a:gd name="connsiteX19" fmla="*/ 830389 w 1293117"/>
                    <a:gd name="connsiteY19" fmla="*/ 737503 h 1683095"/>
                    <a:gd name="connsiteX20" fmla="*/ 1270597 w 1293117"/>
                    <a:gd name="connsiteY20" fmla="*/ 450876 h 1683095"/>
                    <a:gd name="connsiteX21" fmla="*/ 1280729 w 1293117"/>
                    <a:gd name="connsiteY21" fmla="*/ 366151 h 1683095"/>
                    <a:gd name="connsiteX22" fmla="*/ 1263089 w 1293117"/>
                    <a:gd name="connsiteY22" fmla="*/ 347587 h 1683095"/>
                    <a:gd name="connsiteX0" fmla="*/ 1263427 w 1293455"/>
                    <a:gd name="connsiteY0" fmla="*/ 347587 h 1683095"/>
                    <a:gd name="connsiteX1" fmla="*/ 1198926 w 1293455"/>
                    <a:gd name="connsiteY1" fmla="*/ 343047 h 1683095"/>
                    <a:gd name="connsiteX2" fmla="*/ 912049 w 1293455"/>
                    <a:gd name="connsiteY2" fmla="*/ 532050 h 1683095"/>
                    <a:gd name="connsiteX3" fmla="*/ 836610 w 1293455"/>
                    <a:gd name="connsiteY3" fmla="*/ 582436 h 1683095"/>
                    <a:gd name="connsiteX4" fmla="*/ 613010 w 1293455"/>
                    <a:gd name="connsiteY4" fmla="*/ 469080 h 1683095"/>
                    <a:gd name="connsiteX5" fmla="*/ 613010 w 1293455"/>
                    <a:gd name="connsiteY5" fmla="*/ 49656 h 1683095"/>
                    <a:gd name="connsiteX6" fmla="*/ 576982 w 1293455"/>
                    <a:gd name="connsiteY6" fmla="*/ 3902 h 1683095"/>
                    <a:gd name="connsiteX7" fmla="*/ 554022 w 1293455"/>
                    <a:gd name="connsiteY7" fmla="*/ 0 h 1683095"/>
                    <a:gd name="connsiteX8" fmla="*/ 495034 w 1293455"/>
                    <a:gd name="connsiteY8" fmla="*/ 49656 h 1683095"/>
                    <a:gd name="connsiteX9" fmla="*/ 491684 w 1293455"/>
                    <a:gd name="connsiteY9" fmla="*/ 294358 h 1683095"/>
                    <a:gd name="connsiteX10" fmla="*/ 488359 w 1293455"/>
                    <a:gd name="connsiteY10" fmla="*/ 537230 h 1683095"/>
                    <a:gd name="connsiteX11" fmla="*/ 1698 w 1293455"/>
                    <a:gd name="connsiteY11" fmla="*/ 1486707 h 1683095"/>
                    <a:gd name="connsiteX12" fmla="*/ 159228 w 1293455"/>
                    <a:gd name="connsiteY12" fmla="*/ 1572443 h 1683095"/>
                    <a:gd name="connsiteX13" fmla="*/ 413494 w 1293455"/>
                    <a:gd name="connsiteY13" fmla="*/ 1070896 h 1683095"/>
                    <a:gd name="connsiteX14" fmla="*/ 460016 w 1293455"/>
                    <a:gd name="connsiteY14" fmla="*/ 1094517 h 1683095"/>
                    <a:gd name="connsiteX15" fmla="*/ 205144 w 1293455"/>
                    <a:gd name="connsiteY15" fmla="*/ 1593079 h 1683095"/>
                    <a:gd name="connsiteX16" fmla="*/ 361332 w 1293455"/>
                    <a:gd name="connsiteY16" fmla="*/ 1673113 h 1683095"/>
                    <a:gd name="connsiteX17" fmla="*/ 714246 w 1293455"/>
                    <a:gd name="connsiteY17" fmla="*/ 963516 h 1683095"/>
                    <a:gd name="connsiteX18" fmla="*/ 829819 w 1293455"/>
                    <a:gd name="connsiteY18" fmla="*/ 732678 h 1683095"/>
                    <a:gd name="connsiteX19" fmla="*/ 830727 w 1293455"/>
                    <a:gd name="connsiteY19" fmla="*/ 737503 h 1683095"/>
                    <a:gd name="connsiteX20" fmla="*/ 1270935 w 1293455"/>
                    <a:gd name="connsiteY20" fmla="*/ 450876 h 1683095"/>
                    <a:gd name="connsiteX21" fmla="*/ 1281067 w 1293455"/>
                    <a:gd name="connsiteY21" fmla="*/ 366151 h 1683095"/>
                    <a:gd name="connsiteX22" fmla="*/ 1263427 w 1293455"/>
                    <a:gd name="connsiteY22" fmla="*/ 347587 h 1683095"/>
                    <a:gd name="connsiteX0" fmla="*/ 1272694 w 1302722"/>
                    <a:gd name="connsiteY0" fmla="*/ 347587 h 1683095"/>
                    <a:gd name="connsiteX1" fmla="*/ 1208193 w 1302722"/>
                    <a:gd name="connsiteY1" fmla="*/ 343047 h 1683095"/>
                    <a:gd name="connsiteX2" fmla="*/ 921316 w 1302722"/>
                    <a:gd name="connsiteY2" fmla="*/ 532050 h 1683095"/>
                    <a:gd name="connsiteX3" fmla="*/ 845877 w 1302722"/>
                    <a:gd name="connsiteY3" fmla="*/ 582436 h 1683095"/>
                    <a:gd name="connsiteX4" fmla="*/ 622277 w 1302722"/>
                    <a:gd name="connsiteY4" fmla="*/ 469080 h 1683095"/>
                    <a:gd name="connsiteX5" fmla="*/ 622277 w 1302722"/>
                    <a:gd name="connsiteY5" fmla="*/ 49656 h 1683095"/>
                    <a:gd name="connsiteX6" fmla="*/ 586249 w 1302722"/>
                    <a:gd name="connsiteY6" fmla="*/ 3902 h 1683095"/>
                    <a:gd name="connsiteX7" fmla="*/ 563289 w 1302722"/>
                    <a:gd name="connsiteY7" fmla="*/ 0 h 1683095"/>
                    <a:gd name="connsiteX8" fmla="*/ 504301 w 1302722"/>
                    <a:gd name="connsiteY8" fmla="*/ 49656 h 1683095"/>
                    <a:gd name="connsiteX9" fmla="*/ 500951 w 1302722"/>
                    <a:gd name="connsiteY9" fmla="*/ 294358 h 1683095"/>
                    <a:gd name="connsiteX10" fmla="*/ 497626 w 1302722"/>
                    <a:gd name="connsiteY10" fmla="*/ 537230 h 1683095"/>
                    <a:gd name="connsiteX11" fmla="*/ 10965 w 1302722"/>
                    <a:gd name="connsiteY11" fmla="*/ 1486707 h 1683095"/>
                    <a:gd name="connsiteX12" fmla="*/ 168495 w 1302722"/>
                    <a:gd name="connsiteY12" fmla="*/ 1572443 h 1683095"/>
                    <a:gd name="connsiteX13" fmla="*/ 422761 w 1302722"/>
                    <a:gd name="connsiteY13" fmla="*/ 1070896 h 1683095"/>
                    <a:gd name="connsiteX14" fmla="*/ 469283 w 1302722"/>
                    <a:gd name="connsiteY14" fmla="*/ 1094517 h 1683095"/>
                    <a:gd name="connsiteX15" fmla="*/ 214411 w 1302722"/>
                    <a:gd name="connsiteY15" fmla="*/ 1593079 h 1683095"/>
                    <a:gd name="connsiteX16" fmla="*/ 370599 w 1302722"/>
                    <a:gd name="connsiteY16" fmla="*/ 1673113 h 1683095"/>
                    <a:gd name="connsiteX17" fmla="*/ 723513 w 1302722"/>
                    <a:gd name="connsiteY17" fmla="*/ 963516 h 1683095"/>
                    <a:gd name="connsiteX18" fmla="*/ 839086 w 1302722"/>
                    <a:gd name="connsiteY18" fmla="*/ 732678 h 1683095"/>
                    <a:gd name="connsiteX19" fmla="*/ 839994 w 1302722"/>
                    <a:gd name="connsiteY19" fmla="*/ 737503 h 1683095"/>
                    <a:gd name="connsiteX20" fmla="*/ 1280202 w 1302722"/>
                    <a:gd name="connsiteY20" fmla="*/ 450876 h 1683095"/>
                    <a:gd name="connsiteX21" fmla="*/ 1290334 w 1302722"/>
                    <a:gd name="connsiteY21" fmla="*/ 366151 h 1683095"/>
                    <a:gd name="connsiteX22" fmla="*/ 1272694 w 1302722"/>
                    <a:gd name="connsiteY22" fmla="*/ 347587 h 1683095"/>
                    <a:gd name="connsiteX0" fmla="*/ 1271439 w 1301467"/>
                    <a:gd name="connsiteY0" fmla="*/ 347587 h 1683095"/>
                    <a:gd name="connsiteX1" fmla="*/ 1206938 w 1301467"/>
                    <a:gd name="connsiteY1" fmla="*/ 343047 h 1683095"/>
                    <a:gd name="connsiteX2" fmla="*/ 920061 w 1301467"/>
                    <a:gd name="connsiteY2" fmla="*/ 532050 h 1683095"/>
                    <a:gd name="connsiteX3" fmla="*/ 844622 w 1301467"/>
                    <a:gd name="connsiteY3" fmla="*/ 582436 h 1683095"/>
                    <a:gd name="connsiteX4" fmla="*/ 621022 w 1301467"/>
                    <a:gd name="connsiteY4" fmla="*/ 469080 h 1683095"/>
                    <a:gd name="connsiteX5" fmla="*/ 621022 w 1301467"/>
                    <a:gd name="connsiteY5" fmla="*/ 49656 h 1683095"/>
                    <a:gd name="connsiteX6" fmla="*/ 584994 w 1301467"/>
                    <a:gd name="connsiteY6" fmla="*/ 3902 h 1683095"/>
                    <a:gd name="connsiteX7" fmla="*/ 562034 w 1301467"/>
                    <a:gd name="connsiteY7" fmla="*/ 0 h 1683095"/>
                    <a:gd name="connsiteX8" fmla="*/ 503046 w 1301467"/>
                    <a:gd name="connsiteY8" fmla="*/ 49656 h 1683095"/>
                    <a:gd name="connsiteX9" fmla="*/ 499696 w 1301467"/>
                    <a:gd name="connsiteY9" fmla="*/ 294358 h 1683095"/>
                    <a:gd name="connsiteX10" fmla="*/ 496371 w 1301467"/>
                    <a:gd name="connsiteY10" fmla="*/ 537230 h 1683095"/>
                    <a:gd name="connsiteX11" fmla="*/ 9710 w 1301467"/>
                    <a:gd name="connsiteY11" fmla="*/ 1486707 h 1683095"/>
                    <a:gd name="connsiteX12" fmla="*/ 167240 w 1301467"/>
                    <a:gd name="connsiteY12" fmla="*/ 1572443 h 1683095"/>
                    <a:gd name="connsiteX13" fmla="*/ 421506 w 1301467"/>
                    <a:gd name="connsiteY13" fmla="*/ 1070896 h 1683095"/>
                    <a:gd name="connsiteX14" fmla="*/ 468028 w 1301467"/>
                    <a:gd name="connsiteY14" fmla="*/ 1094517 h 1683095"/>
                    <a:gd name="connsiteX15" fmla="*/ 213156 w 1301467"/>
                    <a:gd name="connsiteY15" fmla="*/ 1593079 h 1683095"/>
                    <a:gd name="connsiteX16" fmla="*/ 369344 w 1301467"/>
                    <a:gd name="connsiteY16" fmla="*/ 1673113 h 1683095"/>
                    <a:gd name="connsiteX17" fmla="*/ 722258 w 1301467"/>
                    <a:gd name="connsiteY17" fmla="*/ 963516 h 1683095"/>
                    <a:gd name="connsiteX18" fmla="*/ 837831 w 1301467"/>
                    <a:gd name="connsiteY18" fmla="*/ 732678 h 1683095"/>
                    <a:gd name="connsiteX19" fmla="*/ 838739 w 1301467"/>
                    <a:gd name="connsiteY19" fmla="*/ 737503 h 1683095"/>
                    <a:gd name="connsiteX20" fmla="*/ 1278947 w 1301467"/>
                    <a:gd name="connsiteY20" fmla="*/ 450876 h 1683095"/>
                    <a:gd name="connsiteX21" fmla="*/ 1289079 w 1301467"/>
                    <a:gd name="connsiteY21" fmla="*/ 366151 h 1683095"/>
                    <a:gd name="connsiteX22" fmla="*/ 1271439 w 1301467"/>
                    <a:gd name="connsiteY22" fmla="*/ 347587 h 1683095"/>
                    <a:gd name="connsiteX0" fmla="*/ 1273362 w 1303390"/>
                    <a:gd name="connsiteY0" fmla="*/ 347587 h 1683095"/>
                    <a:gd name="connsiteX1" fmla="*/ 1208861 w 1303390"/>
                    <a:gd name="connsiteY1" fmla="*/ 343047 h 1683095"/>
                    <a:gd name="connsiteX2" fmla="*/ 921984 w 1303390"/>
                    <a:gd name="connsiteY2" fmla="*/ 532050 h 1683095"/>
                    <a:gd name="connsiteX3" fmla="*/ 846545 w 1303390"/>
                    <a:gd name="connsiteY3" fmla="*/ 582436 h 1683095"/>
                    <a:gd name="connsiteX4" fmla="*/ 622945 w 1303390"/>
                    <a:gd name="connsiteY4" fmla="*/ 469080 h 1683095"/>
                    <a:gd name="connsiteX5" fmla="*/ 622945 w 1303390"/>
                    <a:gd name="connsiteY5" fmla="*/ 49656 h 1683095"/>
                    <a:gd name="connsiteX6" fmla="*/ 586917 w 1303390"/>
                    <a:gd name="connsiteY6" fmla="*/ 3902 h 1683095"/>
                    <a:gd name="connsiteX7" fmla="*/ 563957 w 1303390"/>
                    <a:gd name="connsiteY7" fmla="*/ 0 h 1683095"/>
                    <a:gd name="connsiteX8" fmla="*/ 504969 w 1303390"/>
                    <a:gd name="connsiteY8" fmla="*/ 49656 h 1683095"/>
                    <a:gd name="connsiteX9" fmla="*/ 501619 w 1303390"/>
                    <a:gd name="connsiteY9" fmla="*/ 294358 h 1683095"/>
                    <a:gd name="connsiteX10" fmla="*/ 498294 w 1303390"/>
                    <a:gd name="connsiteY10" fmla="*/ 537230 h 1683095"/>
                    <a:gd name="connsiteX11" fmla="*/ 11633 w 1303390"/>
                    <a:gd name="connsiteY11" fmla="*/ 1486707 h 1683095"/>
                    <a:gd name="connsiteX12" fmla="*/ 169163 w 1303390"/>
                    <a:gd name="connsiteY12" fmla="*/ 1572443 h 1683095"/>
                    <a:gd name="connsiteX13" fmla="*/ 423429 w 1303390"/>
                    <a:gd name="connsiteY13" fmla="*/ 1070896 h 1683095"/>
                    <a:gd name="connsiteX14" fmla="*/ 469951 w 1303390"/>
                    <a:gd name="connsiteY14" fmla="*/ 1094517 h 1683095"/>
                    <a:gd name="connsiteX15" fmla="*/ 215079 w 1303390"/>
                    <a:gd name="connsiteY15" fmla="*/ 1593079 h 1683095"/>
                    <a:gd name="connsiteX16" fmla="*/ 371267 w 1303390"/>
                    <a:gd name="connsiteY16" fmla="*/ 1673113 h 1683095"/>
                    <a:gd name="connsiteX17" fmla="*/ 724181 w 1303390"/>
                    <a:gd name="connsiteY17" fmla="*/ 963516 h 1683095"/>
                    <a:gd name="connsiteX18" fmla="*/ 839754 w 1303390"/>
                    <a:gd name="connsiteY18" fmla="*/ 732678 h 1683095"/>
                    <a:gd name="connsiteX19" fmla="*/ 840662 w 1303390"/>
                    <a:gd name="connsiteY19" fmla="*/ 737503 h 1683095"/>
                    <a:gd name="connsiteX20" fmla="*/ 1280870 w 1303390"/>
                    <a:gd name="connsiteY20" fmla="*/ 450876 h 1683095"/>
                    <a:gd name="connsiteX21" fmla="*/ 1291002 w 1303390"/>
                    <a:gd name="connsiteY21" fmla="*/ 366151 h 1683095"/>
                    <a:gd name="connsiteX22" fmla="*/ 1273362 w 1303390"/>
                    <a:gd name="connsiteY22" fmla="*/ 347587 h 1683095"/>
                    <a:gd name="connsiteX0" fmla="*/ 1273807 w 1303835"/>
                    <a:gd name="connsiteY0" fmla="*/ 347587 h 1683095"/>
                    <a:gd name="connsiteX1" fmla="*/ 1209306 w 1303835"/>
                    <a:gd name="connsiteY1" fmla="*/ 343047 h 1683095"/>
                    <a:gd name="connsiteX2" fmla="*/ 922429 w 1303835"/>
                    <a:gd name="connsiteY2" fmla="*/ 532050 h 1683095"/>
                    <a:gd name="connsiteX3" fmla="*/ 846990 w 1303835"/>
                    <a:gd name="connsiteY3" fmla="*/ 582436 h 1683095"/>
                    <a:gd name="connsiteX4" fmla="*/ 623390 w 1303835"/>
                    <a:gd name="connsiteY4" fmla="*/ 469080 h 1683095"/>
                    <a:gd name="connsiteX5" fmla="*/ 623390 w 1303835"/>
                    <a:gd name="connsiteY5" fmla="*/ 49656 h 1683095"/>
                    <a:gd name="connsiteX6" fmla="*/ 587362 w 1303835"/>
                    <a:gd name="connsiteY6" fmla="*/ 3902 h 1683095"/>
                    <a:gd name="connsiteX7" fmla="*/ 564402 w 1303835"/>
                    <a:gd name="connsiteY7" fmla="*/ 0 h 1683095"/>
                    <a:gd name="connsiteX8" fmla="*/ 505414 w 1303835"/>
                    <a:gd name="connsiteY8" fmla="*/ 49656 h 1683095"/>
                    <a:gd name="connsiteX9" fmla="*/ 502064 w 1303835"/>
                    <a:gd name="connsiteY9" fmla="*/ 294358 h 1683095"/>
                    <a:gd name="connsiteX10" fmla="*/ 498739 w 1303835"/>
                    <a:gd name="connsiteY10" fmla="*/ 537230 h 1683095"/>
                    <a:gd name="connsiteX11" fmla="*/ 12078 w 1303835"/>
                    <a:gd name="connsiteY11" fmla="*/ 1486707 h 1683095"/>
                    <a:gd name="connsiteX12" fmla="*/ 169608 w 1303835"/>
                    <a:gd name="connsiteY12" fmla="*/ 1572443 h 1683095"/>
                    <a:gd name="connsiteX13" fmla="*/ 423874 w 1303835"/>
                    <a:gd name="connsiteY13" fmla="*/ 1070896 h 1683095"/>
                    <a:gd name="connsiteX14" fmla="*/ 470396 w 1303835"/>
                    <a:gd name="connsiteY14" fmla="*/ 1094517 h 1683095"/>
                    <a:gd name="connsiteX15" fmla="*/ 215524 w 1303835"/>
                    <a:gd name="connsiteY15" fmla="*/ 1593079 h 1683095"/>
                    <a:gd name="connsiteX16" fmla="*/ 371712 w 1303835"/>
                    <a:gd name="connsiteY16" fmla="*/ 1673113 h 1683095"/>
                    <a:gd name="connsiteX17" fmla="*/ 724626 w 1303835"/>
                    <a:gd name="connsiteY17" fmla="*/ 963516 h 1683095"/>
                    <a:gd name="connsiteX18" fmla="*/ 840199 w 1303835"/>
                    <a:gd name="connsiteY18" fmla="*/ 732678 h 1683095"/>
                    <a:gd name="connsiteX19" fmla="*/ 841107 w 1303835"/>
                    <a:gd name="connsiteY19" fmla="*/ 737503 h 1683095"/>
                    <a:gd name="connsiteX20" fmla="*/ 1281315 w 1303835"/>
                    <a:gd name="connsiteY20" fmla="*/ 450876 h 1683095"/>
                    <a:gd name="connsiteX21" fmla="*/ 1291447 w 1303835"/>
                    <a:gd name="connsiteY21" fmla="*/ 366151 h 1683095"/>
                    <a:gd name="connsiteX22" fmla="*/ 1273807 w 1303835"/>
                    <a:gd name="connsiteY22" fmla="*/ 347587 h 1683095"/>
                    <a:gd name="connsiteX0" fmla="*/ 1273807 w 1303835"/>
                    <a:gd name="connsiteY0" fmla="*/ 347587 h 1696412"/>
                    <a:gd name="connsiteX1" fmla="*/ 1209306 w 1303835"/>
                    <a:gd name="connsiteY1" fmla="*/ 343047 h 1696412"/>
                    <a:gd name="connsiteX2" fmla="*/ 922429 w 1303835"/>
                    <a:gd name="connsiteY2" fmla="*/ 532050 h 1696412"/>
                    <a:gd name="connsiteX3" fmla="*/ 846990 w 1303835"/>
                    <a:gd name="connsiteY3" fmla="*/ 582436 h 1696412"/>
                    <a:gd name="connsiteX4" fmla="*/ 623390 w 1303835"/>
                    <a:gd name="connsiteY4" fmla="*/ 469080 h 1696412"/>
                    <a:gd name="connsiteX5" fmla="*/ 623390 w 1303835"/>
                    <a:gd name="connsiteY5" fmla="*/ 49656 h 1696412"/>
                    <a:gd name="connsiteX6" fmla="*/ 587362 w 1303835"/>
                    <a:gd name="connsiteY6" fmla="*/ 3902 h 1696412"/>
                    <a:gd name="connsiteX7" fmla="*/ 564402 w 1303835"/>
                    <a:gd name="connsiteY7" fmla="*/ 0 h 1696412"/>
                    <a:gd name="connsiteX8" fmla="*/ 505414 w 1303835"/>
                    <a:gd name="connsiteY8" fmla="*/ 49656 h 1696412"/>
                    <a:gd name="connsiteX9" fmla="*/ 502064 w 1303835"/>
                    <a:gd name="connsiteY9" fmla="*/ 294358 h 1696412"/>
                    <a:gd name="connsiteX10" fmla="*/ 498739 w 1303835"/>
                    <a:gd name="connsiteY10" fmla="*/ 537230 h 1696412"/>
                    <a:gd name="connsiteX11" fmla="*/ 12078 w 1303835"/>
                    <a:gd name="connsiteY11" fmla="*/ 1486707 h 1696412"/>
                    <a:gd name="connsiteX12" fmla="*/ 169608 w 1303835"/>
                    <a:gd name="connsiteY12" fmla="*/ 1572443 h 1696412"/>
                    <a:gd name="connsiteX13" fmla="*/ 423874 w 1303835"/>
                    <a:gd name="connsiteY13" fmla="*/ 1070896 h 1696412"/>
                    <a:gd name="connsiteX14" fmla="*/ 470396 w 1303835"/>
                    <a:gd name="connsiteY14" fmla="*/ 1094517 h 1696412"/>
                    <a:gd name="connsiteX15" fmla="*/ 215524 w 1303835"/>
                    <a:gd name="connsiteY15" fmla="*/ 1593079 h 1696412"/>
                    <a:gd name="connsiteX16" fmla="*/ 371712 w 1303835"/>
                    <a:gd name="connsiteY16" fmla="*/ 1673113 h 1696412"/>
                    <a:gd name="connsiteX17" fmla="*/ 724626 w 1303835"/>
                    <a:gd name="connsiteY17" fmla="*/ 963516 h 1696412"/>
                    <a:gd name="connsiteX18" fmla="*/ 840199 w 1303835"/>
                    <a:gd name="connsiteY18" fmla="*/ 732678 h 1696412"/>
                    <a:gd name="connsiteX19" fmla="*/ 841107 w 1303835"/>
                    <a:gd name="connsiteY19" fmla="*/ 737503 h 1696412"/>
                    <a:gd name="connsiteX20" fmla="*/ 1281315 w 1303835"/>
                    <a:gd name="connsiteY20" fmla="*/ 450876 h 1696412"/>
                    <a:gd name="connsiteX21" fmla="*/ 1291447 w 1303835"/>
                    <a:gd name="connsiteY21" fmla="*/ 366151 h 1696412"/>
                    <a:gd name="connsiteX22" fmla="*/ 1273807 w 1303835"/>
                    <a:gd name="connsiteY22" fmla="*/ 347587 h 1696412"/>
                    <a:gd name="connsiteX0" fmla="*/ 1273807 w 1303835"/>
                    <a:gd name="connsiteY0" fmla="*/ 347587 h 1716329"/>
                    <a:gd name="connsiteX1" fmla="*/ 1209306 w 1303835"/>
                    <a:gd name="connsiteY1" fmla="*/ 343047 h 1716329"/>
                    <a:gd name="connsiteX2" fmla="*/ 922429 w 1303835"/>
                    <a:gd name="connsiteY2" fmla="*/ 532050 h 1716329"/>
                    <a:gd name="connsiteX3" fmla="*/ 846990 w 1303835"/>
                    <a:gd name="connsiteY3" fmla="*/ 582436 h 1716329"/>
                    <a:gd name="connsiteX4" fmla="*/ 623390 w 1303835"/>
                    <a:gd name="connsiteY4" fmla="*/ 469080 h 1716329"/>
                    <a:gd name="connsiteX5" fmla="*/ 623390 w 1303835"/>
                    <a:gd name="connsiteY5" fmla="*/ 49656 h 1716329"/>
                    <a:gd name="connsiteX6" fmla="*/ 587362 w 1303835"/>
                    <a:gd name="connsiteY6" fmla="*/ 3902 h 1716329"/>
                    <a:gd name="connsiteX7" fmla="*/ 564402 w 1303835"/>
                    <a:gd name="connsiteY7" fmla="*/ 0 h 1716329"/>
                    <a:gd name="connsiteX8" fmla="*/ 505414 w 1303835"/>
                    <a:gd name="connsiteY8" fmla="*/ 49656 h 1716329"/>
                    <a:gd name="connsiteX9" fmla="*/ 502064 w 1303835"/>
                    <a:gd name="connsiteY9" fmla="*/ 294358 h 1716329"/>
                    <a:gd name="connsiteX10" fmla="*/ 498739 w 1303835"/>
                    <a:gd name="connsiteY10" fmla="*/ 537230 h 1716329"/>
                    <a:gd name="connsiteX11" fmla="*/ 12078 w 1303835"/>
                    <a:gd name="connsiteY11" fmla="*/ 1486707 h 1716329"/>
                    <a:gd name="connsiteX12" fmla="*/ 169608 w 1303835"/>
                    <a:gd name="connsiteY12" fmla="*/ 1572443 h 1716329"/>
                    <a:gd name="connsiteX13" fmla="*/ 423874 w 1303835"/>
                    <a:gd name="connsiteY13" fmla="*/ 1070896 h 1716329"/>
                    <a:gd name="connsiteX14" fmla="*/ 470396 w 1303835"/>
                    <a:gd name="connsiteY14" fmla="*/ 1094517 h 1716329"/>
                    <a:gd name="connsiteX15" fmla="*/ 215524 w 1303835"/>
                    <a:gd name="connsiteY15" fmla="*/ 1593079 h 1716329"/>
                    <a:gd name="connsiteX16" fmla="*/ 371712 w 1303835"/>
                    <a:gd name="connsiteY16" fmla="*/ 1673113 h 1716329"/>
                    <a:gd name="connsiteX17" fmla="*/ 724626 w 1303835"/>
                    <a:gd name="connsiteY17" fmla="*/ 963516 h 1716329"/>
                    <a:gd name="connsiteX18" fmla="*/ 840199 w 1303835"/>
                    <a:gd name="connsiteY18" fmla="*/ 732678 h 1716329"/>
                    <a:gd name="connsiteX19" fmla="*/ 841107 w 1303835"/>
                    <a:gd name="connsiteY19" fmla="*/ 737503 h 1716329"/>
                    <a:gd name="connsiteX20" fmla="*/ 1281315 w 1303835"/>
                    <a:gd name="connsiteY20" fmla="*/ 450876 h 1716329"/>
                    <a:gd name="connsiteX21" fmla="*/ 1291447 w 1303835"/>
                    <a:gd name="connsiteY21" fmla="*/ 366151 h 1716329"/>
                    <a:gd name="connsiteX22" fmla="*/ 1273807 w 1303835"/>
                    <a:gd name="connsiteY22" fmla="*/ 347587 h 1716329"/>
                    <a:gd name="connsiteX0" fmla="*/ 1273807 w 1303835"/>
                    <a:gd name="connsiteY0" fmla="*/ 347587 h 1720209"/>
                    <a:gd name="connsiteX1" fmla="*/ 1209306 w 1303835"/>
                    <a:gd name="connsiteY1" fmla="*/ 343047 h 1720209"/>
                    <a:gd name="connsiteX2" fmla="*/ 922429 w 1303835"/>
                    <a:gd name="connsiteY2" fmla="*/ 532050 h 1720209"/>
                    <a:gd name="connsiteX3" fmla="*/ 846990 w 1303835"/>
                    <a:gd name="connsiteY3" fmla="*/ 582436 h 1720209"/>
                    <a:gd name="connsiteX4" fmla="*/ 623390 w 1303835"/>
                    <a:gd name="connsiteY4" fmla="*/ 469080 h 1720209"/>
                    <a:gd name="connsiteX5" fmla="*/ 623390 w 1303835"/>
                    <a:gd name="connsiteY5" fmla="*/ 49656 h 1720209"/>
                    <a:gd name="connsiteX6" fmla="*/ 587362 w 1303835"/>
                    <a:gd name="connsiteY6" fmla="*/ 3902 h 1720209"/>
                    <a:gd name="connsiteX7" fmla="*/ 564402 w 1303835"/>
                    <a:gd name="connsiteY7" fmla="*/ 0 h 1720209"/>
                    <a:gd name="connsiteX8" fmla="*/ 505414 w 1303835"/>
                    <a:gd name="connsiteY8" fmla="*/ 49656 h 1720209"/>
                    <a:gd name="connsiteX9" fmla="*/ 502064 w 1303835"/>
                    <a:gd name="connsiteY9" fmla="*/ 294358 h 1720209"/>
                    <a:gd name="connsiteX10" fmla="*/ 498739 w 1303835"/>
                    <a:gd name="connsiteY10" fmla="*/ 537230 h 1720209"/>
                    <a:gd name="connsiteX11" fmla="*/ 12078 w 1303835"/>
                    <a:gd name="connsiteY11" fmla="*/ 1486707 h 1720209"/>
                    <a:gd name="connsiteX12" fmla="*/ 169608 w 1303835"/>
                    <a:gd name="connsiteY12" fmla="*/ 1572443 h 1720209"/>
                    <a:gd name="connsiteX13" fmla="*/ 423874 w 1303835"/>
                    <a:gd name="connsiteY13" fmla="*/ 1070896 h 1720209"/>
                    <a:gd name="connsiteX14" fmla="*/ 470396 w 1303835"/>
                    <a:gd name="connsiteY14" fmla="*/ 1094517 h 1720209"/>
                    <a:gd name="connsiteX15" fmla="*/ 215524 w 1303835"/>
                    <a:gd name="connsiteY15" fmla="*/ 1593079 h 1720209"/>
                    <a:gd name="connsiteX16" fmla="*/ 371712 w 1303835"/>
                    <a:gd name="connsiteY16" fmla="*/ 1673113 h 1720209"/>
                    <a:gd name="connsiteX17" fmla="*/ 724626 w 1303835"/>
                    <a:gd name="connsiteY17" fmla="*/ 963516 h 1720209"/>
                    <a:gd name="connsiteX18" fmla="*/ 840199 w 1303835"/>
                    <a:gd name="connsiteY18" fmla="*/ 732678 h 1720209"/>
                    <a:gd name="connsiteX19" fmla="*/ 841107 w 1303835"/>
                    <a:gd name="connsiteY19" fmla="*/ 737503 h 1720209"/>
                    <a:gd name="connsiteX20" fmla="*/ 1281315 w 1303835"/>
                    <a:gd name="connsiteY20" fmla="*/ 450876 h 1720209"/>
                    <a:gd name="connsiteX21" fmla="*/ 1291447 w 1303835"/>
                    <a:gd name="connsiteY21" fmla="*/ 366151 h 1720209"/>
                    <a:gd name="connsiteX22" fmla="*/ 1273807 w 1303835"/>
                    <a:gd name="connsiteY22" fmla="*/ 347587 h 1720209"/>
                    <a:gd name="connsiteX0" fmla="*/ 1273807 w 1303835"/>
                    <a:gd name="connsiteY0" fmla="*/ 347587 h 1721401"/>
                    <a:gd name="connsiteX1" fmla="*/ 1209306 w 1303835"/>
                    <a:gd name="connsiteY1" fmla="*/ 343047 h 1721401"/>
                    <a:gd name="connsiteX2" fmla="*/ 922429 w 1303835"/>
                    <a:gd name="connsiteY2" fmla="*/ 532050 h 1721401"/>
                    <a:gd name="connsiteX3" fmla="*/ 846990 w 1303835"/>
                    <a:gd name="connsiteY3" fmla="*/ 582436 h 1721401"/>
                    <a:gd name="connsiteX4" fmla="*/ 623390 w 1303835"/>
                    <a:gd name="connsiteY4" fmla="*/ 469080 h 1721401"/>
                    <a:gd name="connsiteX5" fmla="*/ 623390 w 1303835"/>
                    <a:gd name="connsiteY5" fmla="*/ 49656 h 1721401"/>
                    <a:gd name="connsiteX6" fmla="*/ 587362 w 1303835"/>
                    <a:gd name="connsiteY6" fmla="*/ 3902 h 1721401"/>
                    <a:gd name="connsiteX7" fmla="*/ 564402 w 1303835"/>
                    <a:gd name="connsiteY7" fmla="*/ 0 h 1721401"/>
                    <a:gd name="connsiteX8" fmla="*/ 505414 w 1303835"/>
                    <a:gd name="connsiteY8" fmla="*/ 49656 h 1721401"/>
                    <a:gd name="connsiteX9" fmla="*/ 502064 w 1303835"/>
                    <a:gd name="connsiteY9" fmla="*/ 294358 h 1721401"/>
                    <a:gd name="connsiteX10" fmla="*/ 498739 w 1303835"/>
                    <a:gd name="connsiteY10" fmla="*/ 537230 h 1721401"/>
                    <a:gd name="connsiteX11" fmla="*/ 12078 w 1303835"/>
                    <a:gd name="connsiteY11" fmla="*/ 1486707 h 1721401"/>
                    <a:gd name="connsiteX12" fmla="*/ 169608 w 1303835"/>
                    <a:gd name="connsiteY12" fmla="*/ 1572443 h 1721401"/>
                    <a:gd name="connsiteX13" fmla="*/ 423874 w 1303835"/>
                    <a:gd name="connsiteY13" fmla="*/ 1070896 h 1721401"/>
                    <a:gd name="connsiteX14" fmla="*/ 470396 w 1303835"/>
                    <a:gd name="connsiteY14" fmla="*/ 1094517 h 1721401"/>
                    <a:gd name="connsiteX15" fmla="*/ 215524 w 1303835"/>
                    <a:gd name="connsiteY15" fmla="*/ 1593079 h 1721401"/>
                    <a:gd name="connsiteX16" fmla="*/ 371712 w 1303835"/>
                    <a:gd name="connsiteY16" fmla="*/ 1673113 h 1721401"/>
                    <a:gd name="connsiteX17" fmla="*/ 724626 w 1303835"/>
                    <a:gd name="connsiteY17" fmla="*/ 963516 h 1721401"/>
                    <a:gd name="connsiteX18" fmla="*/ 840199 w 1303835"/>
                    <a:gd name="connsiteY18" fmla="*/ 732678 h 1721401"/>
                    <a:gd name="connsiteX19" fmla="*/ 841107 w 1303835"/>
                    <a:gd name="connsiteY19" fmla="*/ 737503 h 1721401"/>
                    <a:gd name="connsiteX20" fmla="*/ 1281315 w 1303835"/>
                    <a:gd name="connsiteY20" fmla="*/ 450876 h 1721401"/>
                    <a:gd name="connsiteX21" fmla="*/ 1291447 w 1303835"/>
                    <a:gd name="connsiteY21" fmla="*/ 366151 h 1721401"/>
                    <a:gd name="connsiteX22" fmla="*/ 1273807 w 1303835"/>
                    <a:gd name="connsiteY22" fmla="*/ 347587 h 1721401"/>
                    <a:gd name="connsiteX0" fmla="*/ 1273807 w 1303835"/>
                    <a:gd name="connsiteY0" fmla="*/ 347587 h 1726495"/>
                    <a:gd name="connsiteX1" fmla="*/ 1209306 w 1303835"/>
                    <a:gd name="connsiteY1" fmla="*/ 343047 h 1726495"/>
                    <a:gd name="connsiteX2" fmla="*/ 922429 w 1303835"/>
                    <a:gd name="connsiteY2" fmla="*/ 532050 h 1726495"/>
                    <a:gd name="connsiteX3" fmla="*/ 846990 w 1303835"/>
                    <a:gd name="connsiteY3" fmla="*/ 582436 h 1726495"/>
                    <a:gd name="connsiteX4" fmla="*/ 623390 w 1303835"/>
                    <a:gd name="connsiteY4" fmla="*/ 469080 h 1726495"/>
                    <a:gd name="connsiteX5" fmla="*/ 623390 w 1303835"/>
                    <a:gd name="connsiteY5" fmla="*/ 49656 h 1726495"/>
                    <a:gd name="connsiteX6" fmla="*/ 587362 w 1303835"/>
                    <a:gd name="connsiteY6" fmla="*/ 3902 h 1726495"/>
                    <a:gd name="connsiteX7" fmla="*/ 564402 w 1303835"/>
                    <a:gd name="connsiteY7" fmla="*/ 0 h 1726495"/>
                    <a:gd name="connsiteX8" fmla="*/ 505414 w 1303835"/>
                    <a:gd name="connsiteY8" fmla="*/ 49656 h 1726495"/>
                    <a:gd name="connsiteX9" fmla="*/ 502064 w 1303835"/>
                    <a:gd name="connsiteY9" fmla="*/ 294358 h 1726495"/>
                    <a:gd name="connsiteX10" fmla="*/ 498739 w 1303835"/>
                    <a:gd name="connsiteY10" fmla="*/ 537230 h 1726495"/>
                    <a:gd name="connsiteX11" fmla="*/ 12078 w 1303835"/>
                    <a:gd name="connsiteY11" fmla="*/ 1486707 h 1726495"/>
                    <a:gd name="connsiteX12" fmla="*/ 169608 w 1303835"/>
                    <a:gd name="connsiteY12" fmla="*/ 1572443 h 1726495"/>
                    <a:gd name="connsiteX13" fmla="*/ 423874 w 1303835"/>
                    <a:gd name="connsiteY13" fmla="*/ 1070896 h 1726495"/>
                    <a:gd name="connsiteX14" fmla="*/ 470396 w 1303835"/>
                    <a:gd name="connsiteY14" fmla="*/ 1094517 h 1726495"/>
                    <a:gd name="connsiteX15" fmla="*/ 215524 w 1303835"/>
                    <a:gd name="connsiteY15" fmla="*/ 1593079 h 1726495"/>
                    <a:gd name="connsiteX16" fmla="*/ 371712 w 1303835"/>
                    <a:gd name="connsiteY16" fmla="*/ 1673113 h 1726495"/>
                    <a:gd name="connsiteX17" fmla="*/ 724626 w 1303835"/>
                    <a:gd name="connsiteY17" fmla="*/ 963516 h 1726495"/>
                    <a:gd name="connsiteX18" fmla="*/ 840199 w 1303835"/>
                    <a:gd name="connsiteY18" fmla="*/ 732678 h 1726495"/>
                    <a:gd name="connsiteX19" fmla="*/ 841107 w 1303835"/>
                    <a:gd name="connsiteY19" fmla="*/ 737503 h 1726495"/>
                    <a:gd name="connsiteX20" fmla="*/ 1281315 w 1303835"/>
                    <a:gd name="connsiteY20" fmla="*/ 450876 h 1726495"/>
                    <a:gd name="connsiteX21" fmla="*/ 1291447 w 1303835"/>
                    <a:gd name="connsiteY21" fmla="*/ 366151 h 1726495"/>
                    <a:gd name="connsiteX22" fmla="*/ 1273807 w 1303835"/>
                    <a:gd name="connsiteY22" fmla="*/ 347587 h 1726495"/>
                    <a:gd name="connsiteX0" fmla="*/ 1273807 w 1303835"/>
                    <a:gd name="connsiteY0" fmla="*/ 347587 h 1726694"/>
                    <a:gd name="connsiteX1" fmla="*/ 1209306 w 1303835"/>
                    <a:gd name="connsiteY1" fmla="*/ 343047 h 1726694"/>
                    <a:gd name="connsiteX2" fmla="*/ 922429 w 1303835"/>
                    <a:gd name="connsiteY2" fmla="*/ 532050 h 1726694"/>
                    <a:gd name="connsiteX3" fmla="*/ 846990 w 1303835"/>
                    <a:gd name="connsiteY3" fmla="*/ 582436 h 1726694"/>
                    <a:gd name="connsiteX4" fmla="*/ 623390 w 1303835"/>
                    <a:gd name="connsiteY4" fmla="*/ 469080 h 1726694"/>
                    <a:gd name="connsiteX5" fmla="*/ 623390 w 1303835"/>
                    <a:gd name="connsiteY5" fmla="*/ 49656 h 1726694"/>
                    <a:gd name="connsiteX6" fmla="*/ 587362 w 1303835"/>
                    <a:gd name="connsiteY6" fmla="*/ 3902 h 1726694"/>
                    <a:gd name="connsiteX7" fmla="*/ 564402 w 1303835"/>
                    <a:gd name="connsiteY7" fmla="*/ 0 h 1726694"/>
                    <a:gd name="connsiteX8" fmla="*/ 505414 w 1303835"/>
                    <a:gd name="connsiteY8" fmla="*/ 49656 h 1726694"/>
                    <a:gd name="connsiteX9" fmla="*/ 502064 w 1303835"/>
                    <a:gd name="connsiteY9" fmla="*/ 294358 h 1726694"/>
                    <a:gd name="connsiteX10" fmla="*/ 498739 w 1303835"/>
                    <a:gd name="connsiteY10" fmla="*/ 537230 h 1726694"/>
                    <a:gd name="connsiteX11" fmla="*/ 12078 w 1303835"/>
                    <a:gd name="connsiteY11" fmla="*/ 1486707 h 1726694"/>
                    <a:gd name="connsiteX12" fmla="*/ 169608 w 1303835"/>
                    <a:gd name="connsiteY12" fmla="*/ 1572443 h 1726694"/>
                    <a:gd name="connsiteX13" fmla="*/ 423874 w 1303835"/>
                    <a:gd name="connsiteY13" fmla="*/ 1070896 h 1726694"/>
                    <a:gd name="connsiteX14" fmla="*/ 470396 w 1303835"/>
                    <a:gd name="connsiteY14" fmla="*/ 1094517 h 1726694"/>
                    <a:gd name="connsiteX15" fmla="*/ 216872 w 1303835"/>
                    <a:gd name="connsiteY15" fmla="*/ 1593763 h 1726694"/>
                    <a:gd name="connsiteX16" fmla="*/ 371712 w 1303835"/>
                    <a:gd name="connsiteY16" fmla="*/ 1673113 h 1726694"/>
                    <a:gd name="connsiteX17" fmla="*/ 724626 w 1303835"/>
                    <a:gd name="connsiteY17" fmla="*/ 963516 h 1726694"/>
                    <a:gd name="connsiteX18" fmla="*/ 840199 w 1303835"/>
                    <a:gd name="connsiteY18" fmla="*/ 732678 h 1726694"/>
                    <a:gd name="connsiteX19" fmla="*/ 841107 w 1303835"/>
                    <a:gd name="connsiteY19" fmla="*/ 737503 h 1726694"/>
                    <a:gd name="connsiteX20" fmla="*/ 1281315 w 1303835"/>
                    <a:gd name="connsiteY20" fmla="*/ 450876 h 1726694"/>
                    <a:gd name="connsiteX21" fmla="*/ 1291447 w 1303835"/>
                    <a:gd name="connsiteY21" fmla="*/ 366151 h 1726694"/>
                    <a:gd name="connsiteX22" fmla="*/ 1273807 w 1303835"/>
                    <a:gd name="connsiteY22" fmla="*/ 347587 h 1726694"/>
                    <a:gd name="connsiteX0" fmla="*/ 1273807 w 1303835"/>
                    <a:gd name="connsiteY0" fmla="*/ 347587 h 1726298"/>
                    <a:gd name="connsiteX1" fmla="*/ 1209306 w 1303835"/>
                    <a:gd name="connsiteY1" fmla="*/ 343047 h 1726298"/>
                    <a:gd name="connsiteX2" fmla="*/ 922429 w 1303835"/>
                    <a:gd name="connsiteY2" fmla="*/ 532050 h 1726298"/>
                    <a:gd name="connsiteX3" fmla="*/ 846990 w 1303835"/>
                    <a:gd name="connsiteY3" fmla="*/ 582436 h 1726298"/>
                    <a:gd name="connsiteX4" fmla="*/ 623390 w 1303835"/>
                    <a:gd name="connsiteY4" fmla="*/ 469080 h 1726298"/>
                    <a:gd name="connsiteX5" fmla="*/ 623390 w 1303835"/>
                    <a:gd name="connsiteY5" fmla="*/ 49656 h 1726298"/>
                    <a:gd name="connsiteX6" fmla="*/ 587362 w 1303835"/>
                    <a:gd name="connsiteY6" fmla="*/ 3902 h 1726298"/>
                    <a:gd name="connsiteX7" fmla="*/ 564402 w 1303835"/>
                    <a:gd name="connsiteY7" fmla="*/ 0 h 1726298"/>
                    <a:gd name="connsiteX8" fmla="*/ 505414 w 1303835"/>
                    <a:gd name="connsiteY8" fmla="*/ 49656 h 1726298"/>
                    <a:gd name="connsiteX9" fmla="*/ 502064 w 1303835"/>
                    <a:gd name="connsiteY9" fmla="*/ 294358 h 1726298"/>
                    <a:gd name="connsiteX10" fmla="*/ 498739 w 1303835"/>
                    <a:gd name="connsiteY10" fmla="*/ 537230 h 1726298"/>
                    <a:gd name="connsiteX11" fmla="*/ 12078 w 1303835"/>
                    <a:gd name="connsiteY11" fmla="*/ 1486707 h 1726298"/>
                    <a:gd name="connsiteX12" fmla="*/ 169608 w 1303835"/>
                    <a:gd name="connsiteY12" fmla="*/ 1572443 h 1726298"/>
                    <a:gd name="connsiteX13" fmla="*/ 423874 w 1303835"/>
                    <a:gd name="connsiteY13" fmla="*/ 1070896 h 1726298"/>
                    <a:gd name="connsiteX14" fmla="*/ 470396 w 1303835"/>
                    <a:gd name="connsiteY14" fmla="*/ 1094517 h 1726298"/>
                    <a:gd name="connsiteX15" fmla="*/ 214177 w 1303835"/>
                    <a:gd name="connsiteY15" fmla="*/ 1592397 h 1726298"/>
                    <a:gd name="connsiteX16" fmla="*/ 371712 w 1303835"/>
                    <a:gd name="connsiteY16" fmla="*/ 1673113 h 1726298"/>
                    <a:gd name="connsiteX17" fmla="*/ 724626 w 1303835"/>
                    <a:gd name="connsiteY17" fmla="*/ 963516 h 1726298"/>
                    <a:gd name="connsiteX18" fmla="*/ 840199 w 1303835"/>
                    <a:gd name="connsiteY18" fmla="*/ 732678 h 1726298"/>
                    <a:gd name="connsiteX19" fmla="*/ 841107 w 1303835"/>
                    <a:gd name="connsiteY19" fmla="*/ 737503 h 1726298"/>
                    <a:gd name="connsiteX20" fmla="*/ 1281315 w 1303835"/>
                    <a:gd name="connsiteY20" fmla="*/ 450876 h 1726298"/>
                    <a:gd name="connsiteX21" fmla="*/ 1291447 w 1303835"/>
                    <a:gd name="connsiteY21" fmla="*/ 366151 h 1726298"/>
                    <a:gd name="connsiteX22" fmla="*/ 1273807 w 1303835"/>
                    <a:gd name="connsiteY22" fmla="*/ 347587 h 1726298"/>
                    <a:gd name="connsiteX0" fmla="*/ 1273807 w 1303835"/>
                    <a:gd name="connsiteY0" fmla="*/ 347587 h 1726495"/>
                    <a:gd name="connsiteX1" fmla="*/ 1209306 w 1303835"/>
                    <a:gd name="connsiteY1" fmla="*/ 343047 h 1726495"/>
                    <a:gd name="connsiteX2" fmla="*/ 922429 w 1303835"/>
                    <a:gd name="connsiteY2" fmla="*/ 532050 h 1726495"/>
                    <a:gd name="connsiteX3" fmla="*/ 846990 w 1303835"/>
                    <a:gd name="connsiteY3" fmla="*/ 582436 h 1726495"/>
                    <a:gd name="connsiteX4" fmla="*/ 623390 w 1303835"/>
                    <a:gd name="connsiteY4" fmla="*/ 469080 h 1726495"/>
                    <a:gd name="connsiteX5" fmla="*/ 623390 w 1303835"/>
                    <a:gd name="connsiteY5" fmla="*/ 49656 h 1726495"/>
                    <a:gd name="connsiteX6" fmla="*/ 587362 w 1303835"/>
                    <a:gd name="connsiteY6" fmla="*/ 3902 h 1726495"/>
                    <a:gd name="connsiteX7" fmla="*/ 564402 w 1303835"/>
                    <a:gd name="connsiteY7" fmla="*/ 0 h 1726495"/>
                    <a:gd name="connsiteX8" fmla="*/ 505414 w 1303835"/>
                    <a:gd name="connsiteY8" fmla="*/ 49656 h 1726495"/>
                    <a:gd name="connsiteX9" fmla="*/ 502064 w 1303835"/>
                    <a:gd name="connsiteY9" fmla="*/ 294358 h 1726495"/>
                    <a:gd name="connsiteX10" fmla="*/ 498739 w 1303835"/>
                    <a:gd name="connsiteY10" fmla="*/ 537230 h 1726495"/>
                    <a:gd name="connsiteX11" fmla="*/ 12078 w 1303835"/>
                    <a:gd name="connsiteY11" fmla="*/ 1486707 h 1726495"/>
                    <a:gd name="connsiteX12" fmla="*/ 169608 w 1303835"/>
                    <a:gd name="connsiteY12" fmla="*/ 1572443 h 1726495"/>
                    <a:gd name="connsiteX13" fmla="*/ 423874 w 1303835"/>
                    <a:gd name="connsiteY13" fmla="*/ 1070896 h 1726495"/>
                    <a:gd name="connsiteX14" fmla="*/ 470396 w 1303835"/>
                    <a:gd name="connsiteY14" fmla="*/ 1094517 h 1726495"/>
                    <a:gd name="connsiteX15" fmla="*/ 215525 w 1303835"/>
                    <a:gd name="connsiteY15" fmla="*/ 1593080 h 1726495"/>
                    <a:gd name="connsiteX16" fmla="*/ 371712 w 1303835"/>
                    <a:gd name="connsiteY16" fmla="*/ 1673113 h 1726495"/>
                    <a:gd name="connsiteX17" fmla="*/ 724626 w 1303835"/>
                    <a:gd name="connsiteY17" fmla="*/ 963516 h 1726495"/>
                    <a:gd name="connsiteX18" fmla="*/ 840199 w 1303835"/>
                    <a:gd name="connsiteY18" fmla="*/ 732678 h 1726495"/>
                    <a:gd name="connsiteX19" fmla="*/ 841107 w 1303835"/>
                    <a:gd name="connsiteY19" fmla="*/ 737503 h 1726495"/>
                    <a:gd name="connsiteX20" fmla="*/ 1281315 w 1303835"/>
                    <a:gd name="connsiteY20" fmla="*/ 450876 h 1726495"/>
                    <a:gd name="connsiteX21" fmla="*/ 1291447 w 1303835"/>
                    <a:gd name="connsiteY21" fmla="*/ 366151 h 1726495"/>
                    <a:gd name="connsiteX22" fmla="*/ 1273807 w 1303835"/>
                    <a:gd name="connsiteY22" fmla="*/ 347587 h 1726495"/>
                    <a:gd name="connsiteX0" fmla="*/ 1273807 w 1303835"/>
                    <a:gd name="connsiteY0" fmla="*/ 347587 h 1724982"/>
                    <a:gd name="connsiteX1" fmla="*/ 1209306 w 1303835"/>
                    <a:gd name="connsiteY1" fmla="*/ 343047 h 1724982"/>
                    <a:gd name="connsiteX2" fmla="*/ 922429 w 1303835"/>
                    <a:gd name="connsiteY2" fmla="*/ 532050 h 1724982"/>
                    <a:gd name="connsiteX3" fmla="*/ 846990 w 1303835"/>
                    <a:gd name="connsiteY3" fmla="*/ 582436 h 1724982"/>
                    <a:gd name="connsiteX4" fmla="*/ 623390 w 1303835"/>
                    <a:gd name="connsiteY4" fmla="*/ 469080 h 1724982"/>
                    <a:gd name="connsiteX5" fmla="*/ 623390 w 1303835"/>
                    <a:gd name="connsiteY5" fmla="*/ 49656 h 1724982"/>
                    <a:gd name="connsiteX6" fmla="*/ 587362 w 1303835"/>
                    <a:gd name="connsiteY6" fmla="*/ 3902 h 1724982"/>
                    <a:gd name="connsiteX7" fmla="*/ 564402 w 1303835"/>
                    <a:gd name="connsiteY7" fmla="*/ 0 h 1724982"/>
                    <a:gd name="connsiteX8" fmla="*/ 505414 w 1303835"/>
                    <a:gd name="connsiteY8" fmla="*/ 49656 h 1724982"/>
                    <a:gd name="connsiteX9" fmla="*/ 502064 w 1303835"/>
                    <a:gd name="connsiteY9" fmla="*/ 294358 h 1724982"/>
                    <a:gd name="connsiteX10" fmla="*/ 498739 w 1303835"/>
                    <a:gd name="connsiteY10" fmla="*/ 537230 h 1724982"/>
                    <a:gd name="connsiteX11" fmla="*/ 12078 w 1303835"/>
                    <a:gd name="connsiteY11" fmla="*/ 1486707 h 1724982"/>
                    <a:gd name="connsiteX12" fmla="*/ 169608 w 1303835"/>
                    <a:gd name="connsiteY12" fmla="*/ 1572443 h 1724982"/>
                    <a:gd name="connsiteX13" fmla="*/ 423874 w 1303835"/>
                    <a:gd name="connsiteY13" fmla="*/ 1070896 h 1724982"/>
                    <a:gd name="connsiteX14" fmla="*/ 470396 w 1303835"/>
                    <a:gd name="connsiteY14" fmla="*/ 1094517 h 1724982"/>
                    <a:gd name="connsiteX15" fmla="*/ 215525 w 1303835"/>
                    <a:gd name="connsiteY15" fmla="*/ 1593080 h 1724982"/>
                    <a:gd name="connsiteX16" fmla="*/ 371712 w 1303835"/>
                    <a:gd name="connsiteY16" fmla="*/ 1673113 h 1724982"/>
                    <a:gd name="connsiteX17" fmla="*/ 724626 w 1303835"/>
                    <a:gd name="connsiteY17" fmla="*/ 963516 h 1724982"/>
                    <a:gd name="connsiteX18" fmla="*/ 840199 w 1303835"/>
                    <a:gd name="connsiteY18" fmla="*/ 732678 h 1724982"/>
                    <a:gd name="connsiteX19" fmla="*/ 841107 w 1303835"/>
                    <a:gd name="connsiteY19" fmla="*/ 737503 h 1724982"/>
                    <a:gd name="connsiteX20" fmla="*/ 1281315 w 1303835"/>
                    <a:gd name="connsiteY20" fmla="*/ 450876 h 1724982"/>
                    <a:gd name="connsiteX21" fmla="*/ 1291447 w 1303835"/>
                    <a:gd name="connsiteY21" fmla="*/ 366151 h 1724982"/>
                    <a:gd name="connsiteX22" fmla="*/ 1273807 w 1303835"/>
                    <a:gd name="connsiteY22" fmla="*/ 347587 h 1724982"/>
                    <a:gd name="connsiteX0" fmla="*/ 1273807 w 1303835"/>
                    <a:gd name="connsiteY0" fmla="*/ 347587 h 1724982"/>
                    <a:gd name="connsiteX1" fmla="*/ 1209306 w 1303835"/>
                    <a:gd name="connsiteY1" fmla="*/ 343047 h 1724982"/>
                    <a:gd name="connsiteX2" fmla="*/ 922429 w 1303835"/>
                    <a:gd name="connsiteY2" fmla="*/ 532050 h 1724982"/>
                    <a:gd name="connsiteX3" fmla="*/ 846990 w 1303835"/>
                    <a:gd name="connsiteY3" fmla="*/ 582436 h 1724982"/>
                    <a:gd name="connsiteX4" fmla="*/ 623390 w 1303835"/>
                    <a:gd name="connsiteY4" fmla="*/ 469080 h 1724982"/>
                    <a:gd name="connsiteX5" fmla="*/ 623390 w 1303835"/>
                    <a:gd name="connsiteY5" fmla="*/ 49656 h 1724982"/>
                    <a:gd name="connsiteX6" fmla="*/ 587362 w 1303835"/>
                    <a:gd name="connsiteY6" fmla="*/ 3902 h 1724982"/>
                    <a:gd name="connsiteX7" fmla="*/ 564402 w 1303835"/>
                    <a:gd name="connsiteY7" fmla="*/ 0 h 1724982"/>
                    <a:gd name="connsiteX8" fmla="*/ 505414 w 1303835"/>
                    <a:gd name="connsiteY8" fmla="*/ 49656 h 1724982"/>
                    <a:gd name="connsiteX9" fmla="*/ 502064 w 1303835"/>
                    <a:gd name="connsiteY9" fmla="*/ 294358 h 1724982"/>
                    <a:gd name="connsiteX10" fmla="*/ 498739 w 1303835"/>
                    <a:gd name="connsiteY10" fmla="*/ 537230 h 1724982"/>
                    <a:gd name="connsiteX11" fmla="*/ 12078 w 1303835"/>
                    <a:gd name="connsiteY11" fmla="*/ 1486707 h 1724982"/>
                    <a:gd name="connsiteX12" fmla="*/ 169608 w 1303835"/>
                    <a:gd name="connsiteY12" fmla="*/ 1572443 h 1724982"/>
                    <a:gd name="connsiteX13" fmla="*/ 423874 w 1303835"/>
                    <a:gd name="connsiteY13" fmla="*/ 1070896 h 1724982"/>
                    <a:gd name="connsiteX14" fmla="*/ 470396 w 1303835"/>
                    <a:gd name="connsiteY14" fmla="*/ 1094517 h 1724982"/>
                    <a:gd name="connsiteX15" fmla="*/ 215525 w 1303835"/>
                    <a:gd name="connsiteY15" fmla="*/ 1593080 h 1724982"/>
                    <a:gd name="connsiteX16" fmla="*/ 371712 w 1303835"/>
                    <a:gd name="connsiteY16" fmla="*/ 1673113 h 1724982"/>
                    <a:gd name="connsiteX17" fmla="*/ 724626 w 1303835"/>
                    <a:gd name="connsiteY17" fmla="*/ 963516 h 1724982"/>
                    <a:gd name="connsiteX18" fmla="*/ 840199 w 1303835"/>
                    <a:gd name="connsiteY18" fmla="*/ 732678 h 1724982"/>
                    <a:gd name="connsiteX19" fmla="*/ 841107 w 1303835"/>
                    <a:gd name="connsiteY19" fmla="*/ 737503 h 1724982"/>
                    <a:gd name="connsiteX20" fmla="*/ 1281315 w 1303835"/>
                    <a:gd name="connsiteY20" fmla="*/ 450876 h 1724982"/>
                    <a:gd name="connsiteX21" fmla="*/ 1291447 w 1303835"/>
                    <a:gd name="connsiteY21" fmla="*/ 366151 h 1724982"/>
                    <a:gd name="connsiteX22" fmla="*/ 1273807 w 1303835"/>
                    <a:gd name="connsiteY22" fmla="*/ 347587 h 1724982"/>
                    <a:gd name="connsiteX0" fmla="*/ 1273807 w 1303835"/>
                    <a:gd name="connsiteY0" fmla="*/ 347587 h 1725874"/>
                    <a:gd name="connsiteX1" fmla="*/ 1209306 w 1303835"/>
                    <a:gd name="connsiteY1" fmla="*/ 343047 h 1725874"/>
                    <a:gd name="connsiteX2" fmla="*/ 922429 w 1303835"/>
                    <a:gd name="connsiteY2" fmla="*/ 532050 h 1725874"/>
                    <a:gd name="connsiteX3" fmla="*/ 846990 w 1303835"/>
                    <a:gd name="connsiteY3" fmla="*/ 582436 h 1725874"/>
                    <a:gd name="connsiteX4" fmla="*/ 623390 w 1303835"/>
                    <a:gd name="connsiteY4" fmla="*/ 469080 h 1725874"/>
                    <a:gd name="connsiteX5" fmla="*/ 623390 w 1303835"/>
                    <a:gd name="connsiteY5" fmla="*/ 49656 h 1725874"/>
                    <a:gd name="connsiteX6" fmla="*/ 587362 w 1303835"/>
                    <a:gd name="connsiteY6" fmla="*/ 3902 h 1725874"/>
                    <a:gd name="connsiteX7" fmla="*/ 564402 w 1303835"/>
                    <a:gd name="connsiteY7" fmla="*/ 0 h 1725874"/>
                    <a:gd name="connsiteX8" fmla="*/ 505414 w 1303835"/>
                    <a:gd name="connsiteY8" fmla="*/ 49656 h 1725874"/>
                    <a:gd name="connsiteX9" fmla="*/ 502064 w 1303835"/>
                    <a:gd name="connsiteY9" fmla="*/ 294358 h 1725874"/>
                    <a:gd name="connsiteX10" fmla="*/ 498739 w 1303835"/>
                    <a:gd name="connsiteY10" fmla="*/ 537230 h 1725874"/>
                    <a:gd name="connsiteX11" fmla="*/ 12078 w 1303835"/>
                    <a:gd name="connsiteY11" fmla="*/ 1486707 h 1725874"/>
                    <a:gd name="connsiteX12" fmla="*/ 169608 w 1303835"/>
                    <a:gd name="connsiteY12" fmla="*/ 1572443 h 1725874"/>
                    <a:gd name="connsiteX13" fmla="*/ 423874 w 1303835"/>
                    <a:gd name="connsiteY13" fmla="*/ 1070896 h 1725874"/>
                    <a:gd name="connsiteX14" fmla="*/ 470396 w 1303835"/>
                    <a:gd name="connsiteY14" fmla="*/ 1094517 h 1725874"/>
                    <a:gd name="connsiteX15" fmla="*/ 215525 w 1303835"/>
                    <a:gd name="connsiteY15" fmla="*/ 1593080 h 1725874"/>
                    <a:gd name="connsiteX16" fmla="*/ 371712 w 1303835"/>
                    <a:gd name="connsiteY16" fmla="*/ 1673113 h 1725874"/>
                    <a:gd name="connsiteX17" fmla="*/ 724626 w 1303835"/>
                    <a:gd name="connsiteY17" fmla="*/ 963516 h 1725874"/>
                    <a:gd name="connsiteX18" fmla="*/ 840199 w 1303835"/>
                    <a:gd name="connsiteY18" fmla="*/ 732678 h 1725874"/>
                    <a:gd name="connsiteX19" fmla="*/ 841107 w 1303835"/>
                    <a:gd name="connsiteY19" fmla="*/ 737503 h 1725874"/>
                    <a:gd name="connsiteX20" fmla="*/ 1281315 w 1303835"/>
                    <a:gd name="connsiteY20" fmla="*/ 450876 h 1725874"/>
                    <a:gd name="connsiteX21" fmla="*/ 1291447 w 1303835"/>
                    <a:gd name="connsiteY21" fmla="*/ 366151 h 1725874"/>
                    <a:gd name="connsiteX22" fmla="*/ 1273807 w 1303835"/>
                    <a:gd name="connsiteY22" fmla="*/ 347587 h 1725874"/>
                    <a:gd name="connsiteX0" fmla="*/ 1273807 w 1303835"/>
                    <a:gd name="connsiteY0" fmla="*/ 347587 h 1725874"/>
                    <a:gd name="connsiteX1" fmla="*/ 1209306 w 1303835"/>
                    <a:gd name="connsiteY1" fmla="*/ 343047 h 1725874"/>
                    <a:gd name="connsiteX2" fmla="*/ 922429 w 1303835"/>
                    <a:gd name="connsiteY2" fmla="*/ 532050 h 1725874"/>
                    <a:gd name="connsiteX3" fmla="*/ 846990 w 1303835"/>
                    <a:gd name="connsiteY3" fmla="*/ 582436 h 1725874"/>
                    <a:gd name="connsiteX4" fmla="*/ 623390 w 1303835"/>
                    <a:gd name="connsiteY4" fmla="*/ 469080 h 1725874"/>
                    <a:gd name="connsiteX5" fmla="*/ 623390 w 1303835"/>
                    <a:gd name="connsiteY5" fmla="*/ 49656 h 1725874"/>
                    <a:gd name="connsiteX6" fmla="*/ 587362 w 1303835"/>
                    <a:gd name="connsiteY6" fmla="*/ 3902 h 1725874"/>
                    <a:gd name="connsiteX7" fmla="*/ 564402 w 1303835"/>
                    <a:gd name="connsiteY7" fmla="*/ 0 h 1725874"/>
                    <a:gd name="connsiteX8" fmla="*/ 505414 w 1303835"/>
                    <a:gd name="connsiteY8" fmla="*/ 49656 h 1725874"/>
                    <a:gd name="connsiteX9" fmla="*/ 502064 w 1303835"/>
                    <a:gd name="connsiteY9" fmla="*/ 294358 h 1725874"/>
                    <a:gd name="connsiteX10" fmla="*/ 498739 w 1303835"/>
                    <a:gd name="connsiteY10" fmla="*/ 537230 h 1725874"/>
                    <a:gd name="connsiteX11" fmla="*/ 12078 w 1303835"/>
                    <a:gd name="connsiteY11" fmla="*/ 1486707 h 1725874"/>
                    <a:gd name="connsiteX12" fmla="*/ 169608 w 1303835"/>
                    <a:gd name="connsiteY12" fmla="*/ 1572443 h 1725874"/>
                    <a:gd name="connsiteX13" fmla="*/ 423874 w 1303835"/>
                    <a:gd name="connsiteY13" fmla="*/ 1070896 h 1725874"/>
                    <a:gd name="connsiteX14" fmla="*/ 470396 w 1303835"/>
                    <a:gd name="connsiteY14" fmla="*/ 1094517 h 1725874"/>
                    <a:gd name="connsiteX15" fmla="*/ 215525 w 1303835"/>
                    <a:gd name="connsiteY15" fmla="*/ 1593080 h 1725874"/>
                    <a:gd name="connsiteX16" fmla="*/ 371712 w 1303835"/>
                    <a:gd name="connsiteY16" fmla="*/ 1673113 h 1725874"/>
                    <a:gd name="connsiteX17" fmla="*/ 724626 w 1303835"/>
                    <a:gd name="connsiteY17" fmla="*/ 963516 h 1725874"/>
                    <a:gd name="connsiteX18" fmla="*/ 840199 w 1303835"/>
                    <a:gd name="connsiteY18" fmla="*/ 732678 h 1725874"/>
                    <a:gd name="connsiteX19" fmla="*/ 841107 w 1303835"/>
                    <a:gd name="connsiteY19" fmla="*/ 737503 h 1725874"/>
                    <a:gd name="connsiteX20" fmla="*/ 1281315 w 1303835"/>
                    <a:gd name="connsiteY20" fmla="*/ 450876 h 1725874"/>
                    <a:gd name="connsiteX21" fmla="*/ 1291447 w 1303835"/>
                    <a:gd name="connsiteY21" fmla="*/ 366151 h 1725874"/>
                    <a:gd name="connsiteX22" fmla="*/ 1273807 w 1303835"/>
                    <a:gd name="connsiteY22" fmla="*/ 347587 h 1725874"/>
                    <a:gd name="connsiteX0" fmla="*/ 1273807 w 1303835"/>
                    <a:gd name="connsiteY0" fmla="*/ 347587 h 1725874"/>
                    <a:gd name="connsiteX1" fmla="*/ 1209306 w 1303835"/>
                    <a:gd name="connsiteY1" fmla="*/ 343047 h 1725874"/>
                    <a:gd name="connsiteX2" fmla="*/ 922429 w 1303835"/>
                    <a:gd name="connsiteY2" fmla="*/ 532050 h 1725874"/>
                    <a:gd name="connsiteX3" fmla="*/ 846990 w 1303835"/>
                    <a:gd name="connsiteY3" fmla="*/ 582436 h 1725874"/>
                    <a:gd name="connsiteX4" fmla="*/ 623390 w 1303835"/>
                    <a:gd name="connsiteY4" fmla="*/ 469080 h 1725874"/>
                    <a:gd name="connsiteX5" fmla="*/ 623390 w 1303835"/>
                    <a:gd name="connsiteY5" fmla="*/ 49656 h 1725874"/>
                    <a:gd name="connsiteX6" fmla="*/ 587362 w 1303835"/>
                    <a:gd name="connsiteY6" fmla="*/ 3902 h 1725874"/>
                    <a:gd name="connsiteX7" fmla="*/ 564402 w 1303835"/>
                    <a:gd name="connsiteY7" fmla="*/ 0 h 1725874"/>
                    <a:gd name="connsiteX8" fmla="*/ 505414 w 1303835"/>
                    <a:gd name="connsiteY8" fmla="*/ 49656 h 1725874"/>
                    <a:gd name="connsiteX9" fmla="*/ 502064 w 1303835"/>
                    <a:gd name="connsiteY9" fmla="*/ 294358 h 1725874"/>
                    <a:gd name="connsiteX10" fmla="*/ 498739 w 1303835"/>
                    <a:gd name="connsiteY10" fmla="*/ 537230 h 1725874"/>
                    <a:gd name="connsiteX11" fmla="*/ 12078 w 1303835"/>
                    <a:gd name="connsiteY11" fmla="*/ 1486707 h 1725874"/>
                    <a:gd name="connsiteX12" fmla="*/ 169608 w 1303835"/>
                    <a:gd name="connsiteY12" fmla="*/ 1572443 h 1725874"/>
                    <a:gd name="connsiteX13" fmla="*/ 423874 w 1303835"/>
                    <a:gd name="connsiteY13" fmla="*/ 1070896 h 1725874"/>
                    <a:gd name="connsiteX14" fmla="*/ 470396 w 1303835"/>
                    <a:gd name="connsiteY14" fmla="*/ 1094517 h 1725874"/>
                    <a:gd name="connsiteX15" fmla="*/ 215525 w 1303835"/>
                    <a:gd name="connsiteY15" fmla="*/ 1593080 h 1725874"/>
                    <a:gd name="connsiteX16" fmla="*/ 371712 w 1303835"/>
                    <a:gd name="connsiteY16" fmla="*/ 1673113 h 1725874"/>
                    <a:gd name="connsiteX17" fmla="*/ 724626 w 1303835"/>
                    <a:gd name="connsiteY17" fmla="*/ 963516 h 1725874"/>
                    <a:gd name="connsiteX18" fmla="*/ 840199 w 1303835"/>
                    <a:gd name="connsiteY18" fmla="*/ 732678 h 1725874"/>
                    <a:gd name="connsiteX19" fmla="*/ 841107 w 1303835"/>
                    <a:gd name="connsiteY19" fmla="*/ 737503 h 1725874"/>
                    <a:gd name="connsiteX20" fmla="*/ 845063 w 1303835"/>
                    <a:gd name="connsiteY20" fmla="*/ 739203 h 1725874"/>
                    <a:gd name="connsiteX21" fmla="*/ 1281315 w 1303835"/>
                    <a:gd name="connsiteY21" fmla="*/ 450876 h 1725874"/>
                    <a:gd name="connsiteX22" fmla="*/ 1291447 w 1303835"/>
                    <a:gd name="connsiteY22" fmla="*/ 366151 h 1725874"/>
                    <a:gd name="connsiteX23" fmla="*/ 1273807 w 1303835"/>
                    <a:gd name="connsiteY23" fmla="*/ 347587 h 1725874"/>
                    <a:gd name="connsiteX0" fmla="*/ 1273807 w 1303835"/>
                    <a:gd name="connsiteY0" fmla="*/ 347587 h 1725874"/>
                    <a:gd name="connsiteX1" fmla="*/ 1209306 w 1303835"/>
                    <a:gd name="connsiteY1" fmla="*/ 343047 h 1725874"/>
                    <a:gd name="connsiteX2" fmla="*/ 922429 w 1303835"/>
                    <a:gd name="connsiteY2" fmla="*/ 532050 h 1725874"/>
                    <a:gd name="connsiteX3" fmla="*/ 846990 w 1303835"/>
                    <a:gd name="connsiteY3" fmla="*/ 582436 h 1725874"/>
                    <a:gd name="connsiteX4" fmla="*/ 623390 w 1303835"/>
                    <a:gd name="connsiteY4" fmla="*/ 469080 h 1725874"/>
                    <a:gd name="connsiteX5" fmla="*/ 623390 w 1303835"/>
                    <a:gd name="connsiteY5" fmla="*/ 49656 h 1725874"/>
                    <a:gd name="connsiteX6" fmla="*/ 587362 w 1303835"/>
                    <a:gd name="connsiteY6" fmla="*/ 3902 h 1725874"/>
                    <a:gd name="connsiteX7" fmla="*/ 564402 w 1303835"/>
                    <a:gd name="connsiteY7" fmla="*/ 0 h 1725874"/>
                    <a:gd name="connsiteX8" fmla="*/ 505414 w 1303835"/>
                    <a:gd name="connsiteY8" fmla="*/ 49656 h 1725874"/>
                    <a:gd name="connsiteX9" fmla="*/ 502064 w 1303835"/>
                    <a:gd name="connsiteY9" fmla="*/ 294358 h 1725874"/>
                    <a:gd name="connsiteX10" fmla="*/ 498739 w 1303835"/>
                    <a:gd name="connsiteY10" fmla="*/ 537230 h 1725874"/>
                    <a:gd name="connsiteX11" fmla="*/ 12078 w 1303835"/>
                    <a:gd name="connsiteY11" fmla="*/ 1486707 h 1725874"/>
                    <a:gd name="connsiteX12" fmla="*/ 169608 w 1303835"/>
                    <a:gd name="connsiteY12" fmla="*/ 1572443 h 1725874"/>
                    <a:gd name="connsiteX13" fmla="*/ 423874 w 1303835"/>
                    <a:gd name="connsiteY13" fmla="*/ 1070896 h 1725874"/>
                    <a:gd name="connsiteX14" fmla="*/ 470396 w 1303835"/>
                    <a:gd name="connsiteY14" fmla="*/ 1094517 h 1725874"/>
                    <a:gd name="connsiteX15" fmla="*/ 215525 w 1303835"/>
                    <a:gd name="connsiteY15" fmla="*/ 1593080 h 1725874"/>
                    <a:gd name="connsiteX16" fmla="*/ 371712 w 1303835"/>
                    <a:gd name="connsiteY16" fmla="*/ 1673113 h 1725874"/>
                    <a:gd name="connsiteX17" fmla="*/ 724626 w 1303835"/>
                    <a:gd name="connsiteY17" fmla="*/ 963516 h 1725874"/>
                    <a:gd name="connsiteX18" fmla="*/ 840199 w 1303835"/>
                    <a:gd name="connsiteY18" fmla="*/ 732678 h 1725874"/>
                    <a:gd name="connsiteX19" fmla="*/ 841107 w 1303835"/>
                    <a:gd name="connsiteY19" fmla="*/ 737503 h 1725874"/>
                    <a:gd name="connsiteX20" fmla="*/ 1281315 w 1303835"/>
                    <a:gd name="connsiteY20" fmla="*/ 450876 h 1725874"/>
                    <a:gd name="connsiteX21" fmla="*/ 1291447 w 1303835"/>
                    <a:gd name="connsiteY21" fmla="*/ 366151 h 1725874"/>
                    <a:gd name="connsiteX22" fmla="*/ 1273807 w 1303835"/>
                    <a:gd name="connsiteY22" fmla="*/ 347587 h 1725874"/>
                    <a:gd name="connsiteX0" fmla="*/ 1273807 w 1303835"/>
                    <a:gd name="connsiteY0" fmla="*/ 347587 h 1725874"/>
                    <a:gd name="connsiteX1" fmla="*/ 1209306 w 1303835"/>
                    <a:gd name="connsiteY1" fmla="*/ 343047 h 1725874"/>
                    <a:gd name="connsiteX2" fmla="*/ 922429 w 1303835"/>
                    <a:gd name="connsiteY2" fmla="*/ 532050 h 1725874"/>
                    <a:gd name="connsiteX3" fmla="*/ 846990 w 1303835"/>
                    <a:gd name="connsiteY3" fmla="*/ 582436 h 1725874"/>
                    <a:gd name="connsiteX4" fmla="*/ 623390 w 1303835"/>
                    <a:gd name="connsiteY4" fmla="*/ 469080 h 1725874"/>
                    <a:gd name="connsiteX5" fmla="*/ 623390 w 1303835"/>
                    <a:gd name="connsiteY5" fmla="*/ 49656 h 1725874"/>
                    <a:gd name="connsiteX6" fmla="*/ 587362 w 1303835"/>
                    <a:gd name="connsiteY6" fmla="*/ 3902 h 1725874"/>
                    <a:gd name="connsiteX7" fmla="*/ 564402 w 1303835"/>
                    <a:gd name="connsiteY7" fmla="*/ 0 h 1725874"/>
                    <a:gd name="connsiteX8" fmla="*/ 505414 w 1303835"/>
                    <a:gd name="connsiteY8" fmla="*/ 49656 h 1725874"/>
                    <a:gd name="connsiteX9" fmla="*/ 502064 w 1303835"/>
                    <a:gd name="connsiteY9" fmla="*/ 294358 h 1725874"/>
                    <a:gd name="connsiteX10" fmla="*/ 498739 w 1303835"/>
                    <a:gd name="connsiteY10" fmla="*/ 537230 h 1725874"/>
                    <a:gd name="connsiteX11" fmla="*/ 12078 w 1303835"/>
                    <a:gd name="connsiteY11" fmla="*/ 1486707 h 1725874"/>
                    <a:gd name="connsiteX12" fmla="*/ 169608 w 1303835"/>
                    <a:gd name="connsiteY12" fmla="*/ 1572443 h 1725874"/>
                    <a:gd name="connsiteX13" fmla="*/ 423874 w 1303835"/>
                    <a:gd name="connsiteY13" fmla="*/ 1070896 h 1725874"/>
                    <a:gd name="connsiteX14" fmla="*/ 470396 w 1303835"/>
                    <a:gd name="connsiteY14" fmla="*/ 1094517 h 1725874"/>
                    <a:gd name="connsiteX15" fmla="*/ 215525 w 1303835"/>
                    <a:gd name="connsiteY15" fmla="*/ 1593080 h 1725874"/>
                    <a:gd name="connsiteX16" fmla="*/ 371712 w 1303835"/>
                    <a:gd name="connsiteY16" fmla="*/ 1673113 h 1725874"/>
                    <a:gd name="connsiteX17" fmla="*/ 724626 w 1303835"/>
                    <a:gd name="connsiteY17" fmla="*/ 963516 h 1725874"/>
                    <a:gd name="connsiteX18" fmla="*/ 840199 w 1303835"/>
                    <a:gd name="connsiteY18" fmla="*/ 732678 h 1725874"/>
                    <a:gd name="connsiteX19" fmla="*/ 1281315 w 1303835"/>
                    <a:gd name="connsiteY19" fmla="*/ 450876 h 1725874"/>
                    <a:gd name="connsiteX20" fmla="*/ 1291447 w 1303835"/>
                    <a:gd name="connsiteY20" fmla="*/ 366151 h 1725874"/>
                    <a:gd name="connsiteX21" fmla="*/ 1273807 w 1303835"/>
                    <a:gd name="connsiteY21" fmla="*/ 347587 h 1725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03835" h="1725874">
                      <a:moveTo>
                        <a:pt x="1273807" y="347587"/>
                      </a:moveTo>
                      <a:cubicBezTo>
                        <a:pt x="1253880" y="332913"/>
                        <a:pt x="1228417" y="330285"/>
                        <a:pt x="1209306" y="343047"/>
                      </a:cubicBezTo>
                      <a:cubicBezTo>
                        <a:pt x="1102802" y="415266"/>
                        <a:pt x="1018055" y="469049"/>
                        <a:pt x="922429" y="532050"/>
                      </a:cubicBezTo>
                      <a:lnTo>
                        <a:pt x="846990" y="582436"/>
                      </a:lnTo>
                      <a:lnTo>
                        <a:pt x="623390" y="469080"/>
                      </a:lnTo>
                      <a:lnTo>
                        <a:pt x="623390" y="49656"/>
                      </a:lnTo>
                      <a:cubicBezTo>
                        <a:pt x="623390" y="29088"/>
                        <a:pt x="608534" y="11440"/>
                        <a:pt x="587362" y="3902"/>
                      </a:cubicBezTo>
                      <a:cubicBezTo>
                        <a:pt x="580306" y="1389"/>
                        <a:pt x="572546" y="0"/>
                        <a:pt x="564402" y="0"/>
                      </a:cubicBezTo>
                      <a:cubicBezTo>
                        <a:pt x="531824" y="0"/>
                        <a:pt x="505414" y="22232"/>
                        <a:pt x="505414" y="49656"/>
                      </a:cubicBezTo>
                      <a:cubicBezTo>
                        <a:pt x="505967" y="126439"/>
                        <a:pt x="504016" y="210399"/>
                        <a:pt x="502064" y="294358"/>
                      </a:cubicBezTo>
                      <a:cubicBezTo>
                        <a:pt x="500956" y="375315"/>
                        <a:pt x="499847" y="456273"/>
                        <a:pt x="498739" y="537230"/>
                      </a:cubicBezTo>
                      <a:lnTo>
                        <a:pt x="12078" y="1486707"/>
                      </a:lnTo>
                      <a:cubicBezTo>
                        <a:pt x="-44599" y="1576798"/>
                        <a:pt x="113490" y="1676959"/>
                        <a:pt x="169608" y="1572443"/>
                      </a:cubicBezTo>
                      <a:cubicBezTo>
                        <a:pt x="256389" y="1398305"/>
                        <a:pt x="337092" y="1245033"/>
                        <a:pt x="423874" y="1070896"/>
                      </a:cubicBezTo>
                      <a:cubicBezTo>
                        <a:pt x="434855" y="1050065"/>
                        <a:pt x="481133" y="1069086"/>
                        <a:pt x="470396" y="1094517"/>
                      </a:cubicBezTo>
                      <a:lnTo>
                        <a:pt x="215525" y="1593080"/>
                      </a:lnTo>
                      <a:cubicBezTo>
                        <a:pt x="150989" y="1717302"/>
                        <a:pt x="328102" y="1775954"/>
                        <a:pt x="371712" y="1673113"/>
                      </a:cubicBezTo>
                      <a:cubicBezTo>
                        <a:pt x="498157" y="1422521"/>
                        <a:pt x="606988" y="1200048"/>
                        <a:pt x="724626" y="963516"/>
                      </a:cubicBezTo>
                      <a:lnTo>
                        <a:pt x="840199" y="732678"/>
                      </a:lnTo>
                      <a:lnTo>
                        <a:pt x="1281315" y="450876"/>
                      </a:lnTo>
                      <a:cubicBezTo>
                        <a:pt x="1306795" y="433860"/>
                        <a:pt x="1311331" y="395927"/>
                        <a:pt x="1291447" y="366151"/>
                      </a:cubicBezTo>
                      <a:cubicBezTo>
                        <a:pt x="1286475" y="358707"/>
                        <a:pt x="1280449" y="352478"/>
                        <a:pt x="1273807" y="3475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 flipH="1">
                  <a:off x="6674339" y="4364377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698699" y="1983581"/>
                <a:ext cx="1041700" cy="1042046"/>
                <a:chOff x="1698699" y="1983581"/>
                <a:chExt cx="1041700" cy="1042046"/>
              </a:xfrm>
            </p:grpSpPr>
            <p:sp>
              <p:nvSpPr>
                <p:cNvPr id="17" name="Freeform 16"/>
                <p:cNvSpPr/>
                <p:nvPr/>
              </p:nvSpPr>
              <p:spPr>
                <a:xfrm flipH="1">
                  <a:off x="1698699" y="1983581"/>
                  <a:ext cx="1041700" cy="1042046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8806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6748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8806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542880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0069" y="864708"/>
                        <a:pt x="1293836" y="852714"/>
                      </a:cubicBezTo>
                      <a:cubicBezTo>
                        <a:pt x="1317989" y="803465"/>
                        <a:pt x="1364555" y="778014"/>
                        <a:pt x="1408346" y="783220"/>
                      </a:cubicBezTo>
                      <a:cubicBezTo>
                        <a:pt x="1492614" y="775871"/>
                        <a:pt x="1545811" y="874003"/>
                        <a:pt x="1542756" y="936966"/>
                      </a:cubicBezTo>
                      <a:cubicBezTo>
                        <a:pt x="1545813" y="1012149"/>
                        <a:pt x="1485992" y="1094493"/>
                        <a:pt x="1408346" y="1087656"/>
                      </a:cubicBezTo>
                      <a:cubicBezTo>
                        <a:pt x="1367370" y="1093039"/>
                        <a:pt x="1321046" y="1064357"/>
                        <a:pt x="1296893" y="1024273"/>
                      </a:cubicBezTo>
                      <a:cubicBezTo>
                        <a:pt x="1274839" y="1006568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698836" y="1543391"/>
                      </a:lnTo>
                      <a:lnTo>
                        <a:pt x="677999" y="1527864"/>
                      </a:lnTo>
                      <a:cubicBezTo>
                        <a:pt x="662635" y="1506954"/>
                        <a:pt x="657652" y="1470730"/>
                        <a:pt x="672702" y="1450020"/>
                      </a:cubicBezTo>
                      <a:cubicBezTo>
                        <a:pt x="697508" y="1438088"/>
                        <a:pt x="742486" y="1402972"/>
                        <a:pt x="745250" y="1341623"/>
                      </a:cubicBezTo>
                      <a:cubicBezTo>
                        <a:pt x="748015" y="1280275"/>
                        <a:pt x="694182" y="1213241"/>
                        <a:pt x="603727" y="1213325"/>
                      </a:cubicBezTo>
                      <a:cubicBezTo>
                        <a:pt x="553497" y="1213325"/>
                        <a:pt x="464104" y="1254669"/>
                        <a:pt x="457825" y="1347735"/>
                      </a:cubicBezTo>
                      <a:cubicBezTo>
                        <a:pt x="464103" y="1395032"/>
                        <a:pt x="477743" y="1425622"/>
                        <a:pt x="522614" y="1456051"/>
                      </a:cubicBezTo>
                      <a:cubicBezTo>
                        <a:pt x="540319" y="1478105"/>
                        <a:pt x="547290" y="1508067"/>
                        <a:pt x="530889" y="1529038"/>
                      </a:cubicBezTo>
                      <a:lnTo>
                        <a:pt x="510900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4829" y="1006748"/>
                      </a:lnTo>
                      <a:cubicBezTo>
                        <a:pt x="35799" y="990347"/>
                        <a:pt x="68735" y="997403"/>
                        <a:pt x="87734" y="1021218"/>
                      </a:cubicBezTo>
                      <a:cubicBezTo>
                        <a:pt x="117999" y="1055190"/>
                        <a:pt x="158718" y="1083363"/>
                        <a:pt x="196131" y="1087656"/>
                      </a:cubicBezTo>
                      <a:cubicBezTo>
                        <a:pt x="261045" y="1079726"/>
                        <a:pt x="336653" y="1013676"/>
                        <a:pt x="327484" y="933909"/>
                      </a:cubicBezTo>
                      <a:cubicBezTo>
                        <a:pt x="330540" y="863308"/>
                        <a:pt x="270364" y="789332"/>
                        <a:pt x="196131" y="792388"/>
                      </a:cubicBezTo>
                      <a:cubicBezTo>
                        <a:pt x="149737" y="792388"/>
                        <a:pt x="111887" y="821798"/>
                        <a:pt x="87734" y="855769"/>
                      </a:cubicBezTo>
                      <a:cubicBezTo>
                        <a:pt x="67023" y="870819"/>
                        <a:pt x="36912" y="884170"/>
                        <a:pt x="16002" y="868806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45A5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2176011" y="2488406"/>
                  <a:ext cx="244010" cy="218462"/>
                  <a:chOff x="7352478" y="1412711"/>
                  <a:chExt cx="845488" cy="756966"/>
                </a:xfrm>
                <a:solidFill>
                  <a:schemeClr val="bg1"/>
                </a:solidFill>
              </p:grpSpPr>
              <p:sp>
                <p:nvSpPr>
                  <p:cNvPr id="79" name="Rectangle 1"/>
                  <p:cNvSpPr/>
                  <p:nvPr/>
                </p:nvSpPr>
                <p:spPr>
                  <a:xfrm>
                    <a:off x="7579293" y="1412711"/>
                    <a:ext cx="618673" cy="331756"/>
                  </a:xfrm>
                  <a:custGeom>
                    <a:avLst/>
                    <a:gdLst>
                      <a:gd name="connsiteX0" fmla="*/ 0 w 4516017"/>
                      <a:gd name="connsiteY0" fmla="*/ 0 h 2612572"/>
                      <a:gd name="connsiteX1" fmla="*/ 4516017 w 4516017"/>
                      <a:gd name="connsiteY1" fmla="*/ 0 h 2612572"/>
                      <a:gd name="connsiteX2" fmla="*/ 4516017 w 4516017"/>
                      <a:gd name="connsiteY2" fmla="*/ 2612572 h 2612572"/>
                      <a:gd name="connsiteX3" fmla="*/ 0 w 4516017"/>
                      <a:gd name="connsiteY3" fmla="*/ 2612572 h 2612572"/>
                      <a:gd name="connsiteX4" fmla="*/ 0 w 4516017"/>
                      <a:gd name="connsiteY4" fmla="*/ 0 h 2612572"/>
                      <a:gd name="connsiteX0" fmla="*/ 0 w 4516017"/>
                      <a:gd name="connsiteY0" fmla="*/ 37322 h 2649894"/>
                      <a:gd name="connsiteX1" fmla="*/ 3638940 w 4516017"/>
                      <a:gd name="connsiteY1" fmla="*/ 0 h 2649894"/>
                      <a:gd name="connsiteX2" fmla="*/ 4516017 w 4516017"/>
                      <a:gd name="connsiteY2" fmla="*/ 2649894 h 2649894"/>
                      <a:gd name="connsiteX3" fmla="*/ 0 w 4516017"/>
                      <a:gd name="connsiteY3" fmla="*/ 2649894 h 2649894"/>
                      <a:gd name="connsiteX4" fmla="*/ 0 w 4516017"/>
                      <a:gd name="connsiteY4" fmla="*/ 37322 h 2649894"/>
                      <a:gd name="connsiteX0" fmla="*/ 0 w 4453264"/>
                      <a:gd name="connsiteY0" fmla="*/ 37322 h 2649894"/>
                      <a:gd name="connsiteX1" fmla="*/ 3638940 w 4453264"/>
                      <a:gd name="connsiteY1" fmla="*/ 0 h 2649894"/>
                      <a:gd name="connsiteX2" fmla="*/ 4453264 w 4453264"/>
                      <a:gd name="connsiteY2" fmla="*/ 1457588 h 2649894"/>
                      <a:gd name="connsiteX3" fmla="*/ 0 w 4453264"/>
                      <a:gd name="connsiteY3" fmla="*/ 2649894 h 2649894"/>
                      <a:gd name="connsiteX4" fmla="*/ 0 w 4453264"/>
                      <a:gd name="connsiteY4" fmla="*/ 37322 h 2649894"/>
                      <a:gd name="connsiteX0" fmla="*/ 0 w 4453264"/>
                      <a:gd name="connsiteY0" fmla="*/ 0 h 2612572"/>
                      <a:gd name="connsiteX1" fmla="*/ 3576188 w 4453264"/>
                      <a:gd name="connsiteY1" fmla="*/ 25431 h 2612572"/>
                      <a:gd name="connsiteX2" fmla="*/ 4453264 w 4453264"/>
                      <a:gd name="connsiteY2" fmla="*/ 1420266 h 2612572"/>
                      <a:gd name="connsiteX3" fmla="*/ 0 w 4453264"/>
                      <a:gd name="connsiteY3" fmla="*/ 2612572 h 2612572"/>
                      <a:gd name="connsiteX4" fmla="*/ 0 w 4453264"/>
                      <a:gd name="connsiteY4" fmla="*/ 0 h 2612572"/>
                      <a:gd name="connsiteX0" fmla="*/ 0 w 4471193"/>
                      <a:gd name="connsiteY0" fmla="*/ 0 h 2612572"/>
                      <a:gd name="connsiteX1" fmla="*/ 3576188 w 4471193"/>
                      <a:gd name="connsiteY1" fmla="*/ 25431 h 2612572"/>
                      <a:gd name="connsiteX2" fmla="*/ 4471193 w 4471193"/>
                      <a:gd name="connsiteY2" fmla="*/ 1007890 h 2612572"/>
                      <a:gd name="connsiteX3" fmla="*/ 0 w 4471193"/>
                      <a:gd name="connsiteY3" fmla="*/ 2612572 h 2612572"/>
                      <a:gd name="connsiteX4" fmla="*/ 0 w 4471193"/>
                      <a:gd name="connsiteY4" fmla="*/ 0 h 2612572"/>
                      <a:gd name="connsiteX0" fmla="*/ 0 w 4471193"/>
                      <a:gd name="connsiteY0" fmla="*/ 0 h 2612572"/>
                      <a:gd name="connsiteX1" fmla="*/ 3637873 w 4471193"/>
                      <a:gd name="connsiteY1" fmla="*/ 94374 h 2612572"/>
                      <a:gd name="connsiteX2" fmla="*/ 4471193 w 4471193"/>
                      <a:gd name="connsiteY2" fmla="*/ 1007890 h 2612572"/>
                      <a:gd name="connsiteX3" fmla="*/ 0 w 4471193"/>
                      <a:gd name="connsiteY3" fmla="*/ 2612572 h 2612572"/>
                      <a:gd name="connsiteX4" fmla="*/ 0 w 4471193"/>
                      <a:gd name="connsiteY4" fmla="*/ 0 h 2612572"/>
                      <a:gd name="connsiteX0" fmla="*/ 0 w 4394993"/>
                      <a:gd name="connsiteY0" fmla="*/ 0 h 2612572"/>
                      <a:gd name="connsiteX1" fmla="*/ 3637873 w 4394993"/>
                      <a:gd name="connsiteY1" fmla="*/ 94374 h 2612572"/>
                      <a:gd name="connsiteX2" fmla="*/ 4394993 w 4394993"/>
                      <a:gd name="connsiteY2" fmla="*/ 913547 h 2612572"/>
                      <a:gd name="connsiteX3" fmla="*/ 0 w 4394993"/>
                      <a:gd name="connsiteY3" fmla="*/ 2612572 h 2612572"/>
                      <a:gd name="connsiteX4" fmla="*/ 0 w 4394993"/>
                      <a:gd name="connsiteY4" fmla="*/ 0 h 2612572"/>
                      <a:gd name="connsiteX0" fmla="*/ 0 w 4394993"/>
                      <a:gd name="connsiteY0" fmla="*/ 0 h 2612572"/>
                      <a:gd name="connsiteX1" fmla="*/ 3645131 w 4394993"/>
                      <a:gd name="connsiteY1" fmla="*/ 94374 h 2612572"/>
                      <a:gd name="connsiteX2" fmla="*/ 4394993 w 4394993"/>
                      <a:gd name="connsiteY2" fmla="*/ 913547 h 2612572"/>
                      <a:gd name="connsiteX3" fmla="*/ 0 w 4394993"/>
                      <a:gd name="connsiteY3" fmla="*/ 2612572 h 2612572"/>
                      <a:gd name="connsiteX4" fmla="*/ 0 w 4394993"/>
                      <a:gd name="connsiteY4" fmla="*/ 0 h 2612572"/>
                      <a:gd name="connsiteX0" fmla="*/ 0 w 4394993"/>
                      <a:gd name="connsiteY0" fmla="*/ 0 h 2612572"/>
                      <a:gd name="connsiteX1" fmla="*/ 2698102 w 4394993"/>
                      <a:gd name="connsiteY1" fmla="*/ 71535 h 2612572"/>
                      <a:gd name="connsiteX2" fmla="*/ 3645131 w 4394993"/>
                      <a:gd name="connsiteY2" fmla="*/ 94374 h 2612572"/>
                      <a:gd name="connsiteX3" fmla="*/ 4394993 w 4394993"/>
                      <a:gd name="connsiteY3" fmla="*/ 913547 h 2612572"/>
                      <a:gd name="connsiteX4" fmla="*/ 0 w 4394993"/>
                      <a:gd name="connsiteY4" fmla="*/ 2612572 h 2612572"/>
                      <a:gd name="connsiteX5" fmla="*/ 0 w 4394993"/>
                      <a:gd name="connsiteY5" fmla="*/ 0 h 2612572"/>
                      <a:gd name="connsiteX0" fmla="*/ 0 w 4394993"/>
                      <a:gd name="connsiteY0" fmla="*/ 0 h 2612572"/>
                      <a:gd name="connsiteX1" fmla="*/ 3158930 w 4394993"/>
                      <a:gd name="connsiteY1" fmla="*/ 60650 h 2612572"/>
                      <a:gd name="connsiteX2" fmla="*/ 3645131 w 4394993"/>
                      <a:gd name="connsiteY2" fmla="*/ 94374 h 2612572"/>
                      <a:gd name="connsiteX3" fmla="*/ 4394993 w 4394993"/>
                      <a:gd name="connsiteY3" fmla="*/ 913547 h 2612572"/>
                      <a:gd name="connsiteX4" fmla="*/ 0 w 4394993"/>
                      <a:gd name="connsiteY4" fmla="*/ 2612572 h 2612572"/>
                      <a:gd name="connsiteX5" fmla="*/ 0 w 4394993"/>
                      <a:gd name="connsiteY5" fmla="*/ 0 h 2612572"/>
                      <a:gd name="connsiteX0" fmla="*/ 0 w 4394993"/>
                      <a:gd name="connsiteY0" fmla="*/ 0 h 2612572"/>
                      <a:gd name="connsiteX1" fmla="*/ 2306217 w 4394993"/>
                      <a:gd name="connsiteY1" fmla="*/ 46135 h 2612572"/>
                      <a:gd name="connsiteX2" fmla="*/ 3158930 w 4394993"/>
                      <a:gd name="connsiteY2" fmla="*/ 60650 h 2612572"/>
                      <a:gd name="connsiteX3" fmla="*/ 3645131 w 4394993"/>
                      <a:gd name="connsiteY3" fmla="*/ 94374 h 2612572"/>
                      <a:gd name="connsiteX4" fmla="*/ 4394993 w 4394993"/>
                      <a:gd name="connsiteY4" fmla="*/ 913547 h 2612572"/>
                      <a:gd name="connsiteX5" fmla="*/ 0 w 4394993"/>
                      <a:gd name="connsiteY5" fmla="*/ 2612572 h 2612572"/>
                      <a:gd name="connsiteX6" fmla="*/ 0 w 4394993"/>
                      <a:gd name="connsiteY6" fmla="*/ 0 h 2612572"/>
                      <a:gd name="connsiteX0" fmla="*/ 0 w 4394993"/>
                      <a:gd name="connsiteY0" fmla="*/ 0 h 2612572"/>
                      <a:gd name="connsiteX1" fmla="*/ 2679960 w 4394993"/>
                      <a:gd name="connsiteY1" fmla="*/ 292878 h 2612572"/>
                      <a:gd name="connsiteX2" fmla="*/ 3158930 w 4394993"/>
                      <a:gd name="connsiteY2" fmla="*/ 60650 h 2612572"/>
                      <a:gd name="connsiteX3" fmla="*/ 3645131 w 4394993"/>
                      <a:gd name="connsiteY3" fmla="*/ 94374 h 2612572"/>
                      <a:gd name="connsiteX4" fmla="*/ 4394993 w 4394993"/>
                      <a:gd name="connsiteY4" fmla="*/ 913547 h 2612572"/>
                      <a:gd name="connsiteX5" fmla="*/ 0 w 4394993"/>
                      <a:gd name="connsiteY5" fmla="*/ 2612572 h 2612572"/>
                      <a:gd name="connsiteX6" fmla="*/ 0 w 4394993"/>
                      <a:gd name="connsiteY6" fmla="*/ 0 h 2612572"/>
                      <a:gd name="connsiteX0" fmla="*/ 0 w 4394993"/>
                      <a:gd name="connsiteY0" fmla="*/ 0 h 2612572"/>
                      <a:gd name="connsiteX1" fmla="*/ 2679960 w 4394993"/>
                      <a:gd name="connsiteY1" fmla="*/ 292878 h 2612572"/>
                      <a:gd name="connsiteX2" fmla="*/ 3158930 w 4394993"/>
                      <a:gd name="connsiteY2" fmla="*/ 60650 h 2612572"/>
                      <a:gd name="connsiteX3" fmla="*/ 3645131 w 4394993"/>
                      <a:gd name="connsiteY3" fmla="*/ 94374 h 2612572"/>
                      <a:gd name="connsiteX4" fmla="*/ 4394993 w 4394993"/>
                      <a:gd name="connsiteY4" fmla="*/ 913547 h 2612572"/>
                      <a:gd name="connsiteX5" fmla="*/ 0 w 4394993"/>
                      <a:gd name="connsiteY5" fmla="*/ 2612572 h 2612572"/>
                      <a:gd name="connsiteX6" fmla="*/ 0 w 4394993"/>
                      <a:gd name="connsiteY6" fmla="*/ 0 h 2612572"/>
                      <a:gd name="connsiteX0" fmla="*/ 0 w 4394993"/>
                      <a:gd name="connsiteY0" fmla="*/ 9251 h 2621823"/>
                      <a:gd name="connsiteX1" fmla="*/ 2679960 w 4394993"/>
                      <a:gd name="connsiteY1" fmla="*/ 302129 h 2621823"/>
                      <a:gd name="connsiteX2" fmla="*/ 3158930 w 4394993"/>
                      <a:gd name="connsiteY2" fmla="*/ 69901 h 2621823"/>
                      <a:gd name="connsiteX3" fmla="*/ 3645131 w 4394993"/>
                      <a:gd name="connsiteY3" fmla="*/ 103625 h 2621823"/>
                      <a:gd name="connsiteX4" fmla="*/ 4394993 w 4394993"/>
                      <a:gd name="connsiteY4" fmla="*/ 922798 h 2621823"/>
                      <a:gd name="connsiteX5" fmla="*/ 0 w 4394993"/>
                      <a:gd name="connsiteY5" fmla="*/ 2621823 h 2621823"/>
                      <a:gd name="connsiteX6" fmla="*/ 0 w 4394993"/>
                      <a:gd name="connsiteY6" fmla="*/ 9251 h 2621823"/>
                      <a:gd name="connsiteX0" fmla="*/ 0 w 4394993"/>
                      <a:gd name="connsiteY0" fmla="*/ 21038 h 2633610"/>
                      <a:gd name="connsiteX1" fmla="*/ 2679960 w 4394993"/>
                      <a:gd name="connsiteY1" fmla="*/ 313916 h 2633610"/>
                      <a:gd name="connsiteX2" fmla="*/ 3158930 w 4394993"/>
                      <a:gd name="connsiteY2" fmla="*/ 81688 h 2633610"/>
                      <a:gd name="connsiteX3" fmla="*/ 3645131 w 4394993"/>
                      <a:gd name="connsiteY3" fmla="*/ 115412 h 2633610"/>
                      <a:gd name="connsiteX4" fmla="*/ 4394993 w 4394993"/>
                      <a:gd name="connsiteY4" fmla="*/ 934585 h 2633610"/>
                      <a:gd name="connsiteX5" fmla="*/ 0 w 4394993"/>
                      <a:gd name="connsiteY5" fmla="*/ 2633610 h 2633610"/>
                      <a:gd name="connsiteX6" fmla="*/ 0 w 4394993"/>
                      <a:gd name="connsiteY6" fmla="*/ 21038 h 2633610"/>
                      <a:gd name="connsiteX0" fmla="*/ 0 w 4394993"/>
                      <a:gd name="connsiteY0" fmla="*/ 16214 h 2628786"/>
                      <a:gd name="connsiteX1" fmla="*/ 2679960 w 4394993"/>
                      <a:gd name="connsiteY1" fmla="*/ 309092 h 2628786"/>
                      <a:gd name="connsiteX2" fmla="*/ 3158930 w 4394993"/>
                      <a:gd name="connsiteY2" fmla="*/ 76864 h 2628786"/>
                      <a:gd name="connsiteX3" fmla="*/ 3645131 w 4394993"/>
                      <a:gd name="connsiteY3" fmla="*/ 110588 h 2628786"/>
                      <a:gd name="connsiteX4" fmla="*/ 4394993 w 4394993"/>
                      <a:gd name="connsiteY4" fmla="*/ 929761 h 2628786"/>
                      <a:gd name="connsiteX5" fmla="*/ 0 w 4394993"/>
                      <a:gd name="connsiteY5" fmla="*/ 2628786 h 2628786"/>
                      <a:gd name="connsiteX6" fmla="*/ 0 w 4394993"/>
                      <a:gd name="connsiteY6" fmla="*/ 16214 h 2628786"/>
                      <a:gd name="connsiteX0" fmla="*/ 0 w 4394993"/>
                      <a:gd name="connsiteY0" fmla="*/ 21436 h 2634008"/>
                      <a:gd name="connsiteX1" fmla="*/ 2679960 w 4394993"/>
                      <a:gd name="connsiteY1" fmla="*/ 314314 h 2634008"/>
                      <a:gd name="connsiteX2" fmla="*/ 3148045 w 4394993"/>
                      <a:gd name="connsiteY2" fmla="*/ 74829 h 2634008"/>
                      <a:gd name="connsiteX3" fmla="*/ 3645131 w 4394993"/>
                      <a:gd name="connsiteY3" fmla="*/ 115810 h 2634008"/>
                      <a:gd name="connsiteX4" fmla="*/ 4394993 w 4394993"/>
                      <a:gd name="connsiteY4" fmla="*/ 934983 h 2634008"/>
                      <a:gd name="connsiteX5" fmla="*/ 0 w 4394993"/>
                      <a:gd name="connsiteY5" fmla="*/ 2634008 h 2634008"/>
                      <a:gd name="connsiteX6" fmla="*/ 0 w 4394993"/>
                      <a:gd name="connsiteY6" fmla="*/ 21436 h 2634008"/>
                      <a:gd name="connsiteX0" fmla="*/ 0 w 4394993"/>
                      <a:gd name="connsiteY0" fmla="*/ 21436 h 2634008"/>
                      <a:gd name="connsiteX1" fmla="*/ 2679960 w 4394993"/>
                      <a:gd name="connsiteY1" fmla="*/ 314314 h 2634008"/>
                      <a:gd name="connsiteX2" fmla="*/ 3148045 w 4394993"/>
                      <a:gd name="connsiteY2" fmla="*/ 74829 h 2634008"/>
                      <a:gd name="connsiteX3" fmla="*/ 3645131 w 4394993"/>
                      <a:gd name="connsiteY3" fmla="*/ 115810 h 2634008"/>
                      <a:gd name="connsiteX4" fmla="*/ 4394993 w 4394993"/>
                      <a:gd name="connsiteY4" fmla="*/ 934983 h 2634008"/>
                      <a:gd name="connsiteX5" fmla="*/ 0 w 4394993"/>
                      <a:gd name="connsiteY5" fmla="*/ 2634008 h 2634008"/>
                      <a:gd name="connsiteX6" fmla="*/ 0 w 4394993"/>
                      <a:gd name="connsiteY6" fmla="*/ 21436 h 2634008"/>
                      <a:gd name="connsiteX0" fmla="*/ 0 w 4394993"/>
                      <a:gd name="connsiteY0" fmla="*/ 18213 h 2630785"/>
                      <a:gd name="connsiteX1" fmla="*/ 2679960 w 4394993"/>
                      <a:gd name="connsiteY1" fmla="*/ 311091 h 2630785"/>
                      <a:gd name="connsiteX2" fmla="*/ 3148045 w 4394993"/>
                      <a:gd name="connsiteY2" fmla="*/ 71606 h 2630785"/>
                      <a:gd name="connsiteX3" fmla="*/ 3645131 w 4394993"/>
                      <a:gd name="connsiteY3" fmla="*/ 112587 h 2630785"/>
                      <a:gd name="connsiteX4" fmla="*/ 4394993 w 4394993"/>
                      <a:gd name="connsiteY4" fmla="*/ 931760 h 2630785"/>
                      <a:gd name="connsiteX5" fmla="*/ 0 w 4394993"/>
                      <a:gd name="connsiteY5" fmla="*/ 2630785 h 2630785"/>
                      <a:gd name="connsiteX6" fmla="*/ 0 w 4394993"/>
                      <a:gd name="connsiteY6" fmla="*/ 18213 h 2630785"/>
                      <a:gd name="connsiteX0" fmla="*/ 0 w 4394993"/>
                      <a:gd name="connsiteY0" fmla="*/ 29361 h 2641933"/>
                      <a:gd name="connsiteX1" fmla="*/ 2679960 w 4394993"/>
                      <a:gd name="connsiteY1" fmla="*/ 322239 h 2641933"/>
                      <a:gd name="connsiteX2" fmla="*/ 3148045 w 4394993"/>
                      <a:gd name="connsiteY2" fmla="*/ 82754 h 2641933"/>
                      <a:gd name="connsiteX3" fmla="*/ 3645131 w 4394993"/>
                      <a:gd name="connsiteY3" fmla="*/ 123735 h 2641933"/>
                      <a:gd name="connsiteX4" fmla="*/ 4394993 w 4394993"/>
                      <a:gd name="connsiteY4" fmla="*/ 942908 h 2641933"/>
                      <a:gd name="connsiteX5" fmla="*/ 0 w 4394993"/>
                      <a:gd name="connsiteY5" fmla="*/ 2641933 h 2641933"/>
                      <a:gd name="connsiteX6" fmla="*/ 0 w 4394993"/>
                      <a:gd name="connsiteY6" fmla="*/ 29361 h 2641933"/>
                      <a:gd name="connsiteX0" fmla="*/ 0 w 4394993"/>
                      <a:gd name="connsiteY0" fmla="*/ 21450 h 2634022"/>
                      <a:gd name="connsiteX1" fmla="*/ 2679960 w 4394993"/>
                      <a:gd name="connsiteY1" fmla="*/ 314328 h 2634022"/>
                      <a:gd name="connsiteX2" fmla="*/ 3148045 w 4394993"/>
                      <a:gd name="connsiteY2" fmla="*/ 74843 h 2634022"/>
                      <a:gd name="connsiteX3" fmla="*/ 3670531 w 4394993"/>
                      <a:gd name="connsiteY3" fmla="*/ 141224 h 2634022"/>
                      <a:gd name="connsiteX4" fmla="*/ 4394993 w 4394993"/>
                      <a:gd name="connsiteY4" fmla="*/ 934997 h 2634022"/>
                      <a:gd name="connsiteX5" fmla="*/ 0 w 4394993"/>
                      <a:gd name="connsiteY5" fmla="*/ 2634022 h 2634022"/>
                      <a:gd name="connsiteX6" fmla="*/ 0 w 4394993"/>
                      <a:gd name="connsiteY6" fmla="*/ 21450 h 2634022"/>
                      <a:gd name="connsiteX0" fmla="*/ 0 w 4394993"/>
                      <a:gd name="connsiteY0" fmla="*/ 21450 h 2634022"/>
                      <a:gd name="connsiteX1" fmla="*/ 2679960 w 4394993"/>
                      <a:gd name="connsiteY1" fmla="*/ 314328 h 2634022"/>
                      <a:gd name="connsiteX2" fmla="*/ 3148045 w 4394993"/>
                      <a:gd name="connsiteY2" fmla="*/ 74843 h 2634022"/>
                      <a:gd name="connsiteX3" fmla="*/ 3670531 w 4394993"/>
                      <a:gd name="connsiteY3" fmla="*/ 141224 h 2634022"/>
                      <a:gd name="connsiteX4" fmla="*/ 4394993 w 4394993"/>
                      <a:gd name="connsiteY4" fmla="*/ 934997 h 2634022"/>
                      <a:gd name="connsiteX5" fmla="*/ 3859245 w 4394993"/>
                      <a:gd name="connsiteY5" fmla="*/ 1130756 h 2634022"/>
                      <a:gd name="connsiteX6" fmla="*/ 0 w 4394993"/>
                      <a:gd name="connsiteY6" fmla="*/ 2634022 h 2634022"/>
                      <a:gd name="connsiteX7" fmla="*/ 0 w 4394993"/>
                      <a:gd name="connsiteY7" fmla="*/ 21450 h 2634022"/>
                      <a:gd name="connsiteX0" fmla="*/ 0 w 4465217"/>
                      <a:gd name="connsiteY0" fmla="*/ 21450 h 2634022"/>
                      <a:gd name="connsiteX1" fmla="*/ 2679960 w 4465217"/>
                      <a:gd name="connsiteY1" fmla="*/ 314328 h 2634022"/>
                      <a:gd name="connsiteX2" fmla="*/ 3148045 w 4465217"/>
                      <a:gd name="connsiteY2" fmla="*/ 74843 h 2634022"/>
                      <a:gd name="connsiteX3" fmla="*/ 3670531 w 4465217"/>
                      <a:gd name="connsiteY3" fmla="*/ 141224 h 2634022"/>
                      <a:gd name="connsiteX4" fmla="*/ 4394993 w 4465217"/>
                      <a:gd name="connsiteY4" fmla="*/ 934997 h 2634022"/>
                      <a:gd name="connsiteX5" fmla="*/ 4465217 w 4465217"/>
                      <a:gd name="connsiteY5" fmla="*/ 1348470 h 2634022"/>
                      <a:gd name="connsiteX6" fmla="*/ 0 w 4465217"/>
                      <a:gd name="connsiteY6" fmla="*/ 2634022 h 2634022"/>
                      <a:gd name="connsiteX7" fmla="*/ 0 w 4465217"/>
                      <a:gd name="connsiteY7" fmla="*/ 21450 h 2634022"/>
                      <a:gd name="connsiteX0" fmla="*/ 0 w 4465217"/>
                      <a:gd name="connsiteY0" fmla="*/ 21450 h 2634022"/>
                      <a:gd name="connsiteX1" fmla="*/ 2679960 w 4465217"/>
                      <a:gd name="connsiteY1" fmla="*/ 314328 h 2634022"/>
                      <a:gd name="connsiteX2" fmla="*/ 3148045 w 4465217"/>
                      <a:gd name="connsiteY2" fmla="*/ 74843 h 2634022"/>
                      <a:gd name="connsiteX3" fmla="*/ 3670531 w 4465217"/>
                      <a:gd name="connsiteY3" fmla="*/ 141224 h 2634022"/>
                      <a:gd name="connsiteX4" fmla="*/ 4394993 w 4465217"/>
                      <a:gd name="connsiteY4" fmla="*/ 934997 h 2634022"/>
                      <a:gd name="connsiteX5" fmla="*/ 4465217 w 4465217"/>
                      <a:gd name="connsiteY5" fmla="*/ 1348470 h 2634022"/>
                      <a:gd name="connsiteX6" fmla="*/ 3296817 w 4465217"/>
                      <a:gd name="connsiteY6" fmla="*/ 1678671 h 2634022"/>
                      <a:gd name="connsiteX7" fmla="*/ 0 w 4465217"/>
                      <a:gd name="connsiteY7" fmla="*/ 2634022 h 2634022"/>
                      <a:gd name="connsiteX8" fmla="*/ 0 w 4465217"/>
                      <a:gd name="connsiteY8" fmla="*/ 21450 h 2634022"/>
                      <a:gd name="connsiteX0" fmla="*/ 0 w 4465217"/>
                      <a:gd name="connsiteY0" fmla="*/ 21450 h 2634022"/>
                      <a:gd name="connsiteX1" fmla="*/ 2679960 w 4465217"/>
                      <a:gd name="connsiteY1" fmla="*/ 314328 h 2634022"/>
                      <a:gd name="connsiteX2" fmla="*/ 3148045 w 4465217"/>
                      <a:gd name="connsiteY2" fmla="*/ 74843 h 2634022"/>
                      <a:gd name="connsiteX3" fmla="*/ 3670531 w 4465217"/>
                      <a:gd name="connsiteY3" fmla="*/ 141224 h 2634022"/>
                      <a:gd name="connsiteX4" fmla="*/ 4394993 w 4465217"/>
                      <a:gd name="connsiteY4" fmla="*/ 934997 h 2634022"/>
                      <a:gd name="connsiteX5" fmla="*/ 4465217 w 4465217"/>
                      <a:gd name="connsiteY5" fmla="*/ 1348470 h 2634022"/>
                      <a:gd name="connsiteX6" fmla="*/ 4171303 w 4465217"/>
                      <a:gd name="connsiteY6" fmla="*/ 1689557 h 2634022"/>
                      <a:gd name="connsiteX7" fmla="*/ 0 w 4465217"/>
                      <a:gd name="connsiteY7" fmla="*/ 2634022 h 2634022"/>
                      <a:gd name="connsiteX8" fmla="*/ 0 w 4465217"/>
                      <a:gd name="connsiteY8" fmla="*/ 21450 h 2634022"/>
                      <a:gd name="connsiteX0" fmla="*/ 0 w 4487666"/>
                      <a:gd name="connsiteY0" fmla="*/ 21450 h 2634022"/>
                      <a:gd name="connsiteX1" fmla="*/ 2679960 w 4487666"/>
                      <a:gd name="connsiteY1" fmla="*/ 314328 h 2634022"/>
                      <a:gd name="connsiteX2" fmla="*/ 3148045 w 4487666"/>
                      <a:gd name="connsiteY2" fmla="*/ 74843 h 2634022"/>
                      <a:gd name="connsiteX3" fmla="*/ 3670531 w 4487666"/>
                      <a:gd name="connsiteY3" fmla="*/ 141224 h 2634022"/>
                      <a:gd name="connsiteX4" fmla="*/ 4394993 w 4487666"/>
                      <a:gd name="connsiteY4" fmla="*/ 934997 h 2634022"/>
                      <a:gd name="connsiteX5" fmla="*/ 4465217 w 4487666"/>
                      <a:gd name="connsiteY5" fmla="*/ 1348470 h 2634022"/>
                      <a:gd name="connsiteX6" fmla="*/ 4171303 w 4487666"/>
                      <a:gd name="connsiteY6" fmla="*/ 1689557 h 2634022"/>
                      <a:gd name="connsiteX7" fmla="*/ 0 w 4487666"/>
                      <a:gd name="connsiteY7" fmla="*/ 2634022 h 2634022"/>
                      <a:gd name="connsiteX8" fmla="*/ 0 w 4487666"/>
                      <a:gd name="connsiteY8" fmla="*/ 21450 h 2634022"/>
                      <a:gd name="connsiteX0" fmla="*/ 0 w 4494029"/>
                      <a:gd name="connsiteY0" fmla="*/ 21450 h 2634022"/>
                      <a:gd name="connsiteX1" fmla="*/ 2679960 w 4494029"/>
                      <a:gd name="connsiteY1" fmla="*/ 314328 h 2634022"/>
                      <a:gd name="connsiteX2" fmla="*/ 3148045 w 4494029"/>
                      <a:gd name="connsiteY2" fmla="*/ 74843 h 2634022"/>
                      <a:gd name="connsiteX3" fmla="*/ 3670531 w 4494029"/>
                      <a:gd name="connsiteY3" fmla="*/ 141224 h 2634022"/>
                      <a:gd name="connsiteX4" fmla="*/ 4394993 w 4494029"/>
                      <a:gd name="connsiteY4" fmla="*/ 934997 h 2634022"/>
                      <a:gd name="connsiteX5" fmla="*/ 4465217 w 4494029"/>
                      <a:gd name="connsiteY5" fmla="*/ 1348470 h 2634022"/>
                      <a:gd name="connsiteX6" fmla="*/ 4171303 w 4494029"/>
                      <a:gd name="connsiteY6" fmla="*/ 1689557 h 2634022"/>
                      <a:gd name="connsiteX7" fmla="*/ 0 w 4494029"/>
                      <a:gd name="connsiteY7" fmla="*/ 2634022 h 2634022"/>
                      <a:gd name="connsiteX8" fmla="*/ 0 w 4494029"/>
                      <a:gd name="connsiteY8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71303 w 4497210"/>
                      <a:gd name="connsiteY6" fmla="*/ 1689557 h 2634022"/>
                      <a:gd name="connsiteX7" fmla="*/ 0 w 4497210"/>
                      <a:gd name="connsiteY7" fmla="*/ 2634022 h 2634022"/>
                      <a:gd name="connsiteX8" fmla="*/ 0 w 4497210"/>
                      <a:gd name="connsiteY8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71303 w 4497210"/>
                      <a:gd name="connsiteY6" fmla="*/ 1689557 h 2634022"/>
                      <a:gd name="connsiteX7" fmla="*/ 0 w 4497210"/>
                      <a:gd name="connsiteY7" fmla="*/ 2634022 h 2634022"/>
                      <a:gd name="connsiteX8" fmla="*/ 0 w 4497210"/>
                      <a:gd name="connsiteY8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71303 w 4497210"/>
                      <a:gd name="connsiteY6" fmla="*/ 1689557 h 2634022"/>
                      <a:gd name="connsiteX7" fmla="*/ 2843243 w 4497210"/>
                      <a:gd name="connsiteY7" fmla="*/ 1987099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71303 w 4497210"/>
                      <a:gd name="connsiteY6" fmla="*/ 1689557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96703 w 4497210"/>
                      <a:gd name="connsiteY6" fmla="*/ 1700443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96703 w 4497210"/>
                      <a:gd name="connsiteY6" fmla="*/ 1700443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96703 w 4497210"/>
                      <a:gd name="connsiteY6" fmla="*/ 1700443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38646 w 4497210"/>
                      <a:gd name="connsiteY6" fmla="*/ 1714957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38646 w 4497210"/>
                      <a:gd name="connsiteY6" fmla="*/ 1714957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38646 w 4497210"/>
                      <a:gd name="connsiteY6" fmla="*/ 1714957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60418 w 4497210"/>
                      <a:gd name="connsiteY6" fmla="*/ 1722214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60418 w 4497210"/>
                      <a:gd name="connsiteY6" fmla="*/ 1722214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60418 w 4497210"/>
                      <a:gd name="connsiteY6" fmla="*/ 1722214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5904 w 4497210"/>
                      <a:gd name="connsiteY6" fmla="*/ 1722214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60418 w 4497210"/>
                      <a:gd name="connsiteY6" fmla="*/ 1722214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60418 w 4497210"/>
                      <a:gd name="connsiteY6" fmla="*/ 1722214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60418 w 4497210"/>
                      <a:gd name="connsiteY6" fmla="*/ 1722214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0 w 4497210"/>
                      <a:gd name="connsiteY8" fmla="*/ 2634022 h 2634022"/>
                      <a:gd name="connsiteX9" fmla="*/ 0 w 4497210"/>
                      <a:gd name="connsiteY9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514529 w 4497210"/>
                      <a:gd name="connsiteY8" fmla="*/ 2357213 h 2634022"/>
                      <a:gd name="connsiteX9" fmla="*/ 0 w 4497210"/>
                      <a:gd name="connsiteY9" fmla="*/ 2634022 h 2634022"/>
                      <a:gd name="connsiteX10" fmla="*/ 0 w 4497210"/>
                      <a:gd name="connsiteY10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0 w 4497210"/>
                      <a:gd name="connsiteY9" fmla="*/ 2634022 h 2634022"/>
                      <a:gd name="connsiteX10" fmla="*/ 0 w 4497210"/>
                      <a:gd name="connsiteY10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0 w 4497210"/>
                      <a:gd name="connsiteY9" fmla="*/ 2634022 h 2634022"/>
                      <a:gd name="connsiteX10" fmla="*/ 0 w 4497210"/>
                      <a:gd name="connsiteY10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0 w 4497210"/>
                      <a:gd name="connsiteY9" fmla="*/ 2634022 h 2634022"/>
                      <a:gd name="connsiteX10" fmla="*/ 0 w 4497210"/>
                      <a:gd name="connsiteY10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429441 w 4497210"/>
                      <a:gd name="connsiteY9" fmla="*/ 2481746 h 2634022"/>
                      <a:gd name="connsiteX10" fmla="*/ 0 w 4497210"/>
                      <a:gd name="connsiteY10" fmla="*/ 2634022 h 2634022"/>
                      <a:gd name="connsiteX11" fmla="*/ 0 w 4497210"/>
                      <a:gd name="connsiteY11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24513 w 4497210"/>
                      <a:gd name="connsiteY9" fmla="*/ 1396658 h 2634022"/>
                      <a:gd name="connsiteX10" fmla="*/ 0 w 4497210"/>
                      <a:gd name="connsiteY10" fmla="*/ 2634022 h 2634022"/>
                      <a:gd name="connsiteX11" fmla="*/ 0 w 4497210"/>
                      <a:gd name="connsiteY11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0 w 4497210"/>
                      <a:gd name="connsiteY10" fmla="*/ 2634022 h 2634022"/>
                      <a:gd name="connsiteX11" fmla="*/ 0 w 4497210"/>
                      <a:gd name="connsiteY11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1824413 w 4497210"/>
                      <a:gd name="connsiteY10" fmla="*/ 1763942 h 2634022"/>
                      <a:gd name="connsiteX11" fmla="*/ 0 w 4497210"/>
                      <a:gd name="connsiteY11" fmla="*/ 2634022 h 2634022"/>
                      <a:gd name="connsiteX12" fmla="*/ 0 w 4497210"/>
                      <a:gd name="connsiteY12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0 w 4497210"/>
                      <a:gd name="connsiteY11" fmla="*/ 2634022 h 2634022"/>
                      <a:gd name="connsiteX12" fmla="*/ 0 w 4497210"/>
                      <a:gd name="connsiteY12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0 w 4497210"/>
                      <a:gd name="connsiteY11" fmla="*/ 2634022 h 2634022"/>
                      <a:gd name="connsiteX12" fmla="*/ 0 w 4497210"/>
                      <a:gd name="connsiteY12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0 w 4497210"/>
                      <a:gd name="connsiteY11" fmla="*/ 2634022 h 2634022"/>
                      <a:gd name="connsiteX12" fmla="*/ 0 w 4497210"/>
                      <a:gd name="connsiteY12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371785 w 4497210"/>
                      <a:gd name="connsiteY11" fmla="*/ 1777658 h 2634022"/>
                      <a:gd name="connsiteX12" fmla="*/ 0 w 4497210"/>
                      <a:gd name="connsiteY12" fmla="*/ 2634022 h 2634022"/>
                      <a:gd name="connsiteX13" fmla="*/ 0 w 4497210"/>
                      <a:gd name="connsiteY13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422077 w 4497210"/>
                      <a:gd name="connsiteY11" fmla="*/ 1261022 h 2634022"/>
                      <a:gd name="connsiteX12" fmla="*/ 0 w 4497210"/>
                      <a:gd name="connsiteY12" fmla="*/ 2634022 h 2634022"/>
                      <a:gd name="connsiteX13" fmla="*/ 0 w 4497210"/>
                      <a:gd name="connsiteY13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422077 w 4497210"/>
                      <a:gd name="connsiteY11" fmla="*/ 1261022 h 2634022"/>
                      <a:gd name="connsiteX12" fmla="*/ 0 w 4497210"/>
                      <a:gd name="connsiteY12" fmla="*/ 2634022 h 2634022"/>
                      <a:gd name="connsiteX13" fmla="*/ 0 w 4497210"/>
                      <a:gd name="connsiteY13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422077 w 4497210"/>
                      <a:gd name="connsiteY11" fmla="*/ 1261022 h 2634022"/>
                      <a:gd name="connsiteX12" fmla="*/ 0 w 4497210"/>
                      <a:gd name="connsiteY12" fmla="*/ 2634022 h 2634022"/>
                      <a:gd name="connsiteX13" fmla="*/ 0 w 4497210"/>
                      <a:gd name="connsiteY13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710113 w 4497210"/>
                      <a:gd name="connsiteY11" fmla="*/ 1224446 h 2634022"/>
                      <a:gd name="connsiteX12" fmla="*/ 1422077 w 4497210"/>
                      <a:gd name="connsiteY12" fmla="*/ 1261022 h 2634022"/>
                      <a:gd name="connsiteX13" fmla="*/ 0 w 4497210"/>
                      <a:gd name="connsiteY13" fmla="*/ 2634022 h 2634022"/>
                      <a:gd name="connsiteX14" fmla="*/ 0 w 4497210"/>
                      <a:gd name="connsiteY14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732973 w 4497210"/>
                      <a:gd name="connsiteY11" fmla="*/ 1247306 h 2634022"/>
                      <a:gd name="connsiteX12" fmla="*/ 1422077 w 4497210"/>
                      <a:gd name="connsiteY12" fmla="*/ 1261022 h 2634022"/>
                      <a:gd name="connsiteX13" fmla="*/ 0 w 4497210"/>
                      <a:gd name="connsiteY13" fmla="*/ 2634022 h 2634022"/>
                      <a:gd name="connsiteX14" fmla="*/ 0 w 4497210"/>
                      <a:gd name="connsiteY14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732973 w 4497210"/>
                      <a:gd name="connsiteY11" fmla="*/ 1247306 h 2634022"/>
                      <a:gd name="connsiteX12" fmla="*/ 1422077 w 4497210"/>
                      <a:gd name="connsiteY12" fmla="*/ 1261022 h 2634022"/>
                      <a:gd name="connsiteX13" fmla="*/ 0 w 4497210"/>
                      <a:gd name="connsiteY13" fmla="*/ 2634022 h 2634022"/>
                      <a:gd name="connsiteX14" fmla="*/ 0 w 4497210"/>
                      <a:gd name="connsiteY14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732973 w 4497210"/>
                      <a:gd name="connsiteY11" fmla="*/ 1247306 h 2634022"/>
                      <a:gd name="connsiteX12" fmla="*/ 1422077 w 4497210"/>
                      <a:gd name="connsiteY12" fmla="*/ 1261022 h 2634022"/>
                      <a:gd name="connsiteX13" fmla="*/ 0 w 4497210"/>
                      <a:gd name="connsiteY13" fmla="*/ 2634022 h 2634022"/>
                      <a:gd name="connsiteX14" fmla="*/ 0 w 4497210"/>
                      <a:gd name="connsiteY14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732973 w 4497210"/>
                      <a:gd name="connsiteY11" fmla="*/ 1247306 h 2634022"/>
                      <a:gd name="connsiteX12" fmla="*/ 1422077 w 4497210"/>
                      <a:gd name="connsiteY12" fmla="*/ 1261022 h 2634022"/>
                      <a:gd name="connsiteX13" fmla="*/ 0 w 4497210"/>
                      <a:gd name="connsiteY13" fmla="*/ 2634022 h 2634022"/>
                      <a:gd name="connsiteX14" fmla="*/ 0 w 4497210"/>
                      <a:gd name="connsiteY14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732973 w 4497210"/>
                      <a:gd name="connsiteY11" fmla="*/ 1247306 h 2634022"/>
                      <a:gd name="connsiteX12" fmla="*/ 1422077 w 4497210"/>
                      <a:gd name="connsiteY12" fmla="*/ 1261022 h 2634022"/>
                      <a:gd name="connsiteX13" fmla="*/ 0 w 4497210"/>
                      <a:gd name="connsiteY13" fmla="*/ 2634022 h 2634022"/>
                      <a:gd name="connsiteX14" fmla="*/ 0 w 4497210"/>
                      <a:gd name="connsiteY14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732973 w 4497210"/>
                      <a:gd name="connsiteY11" fmla="*/ 1247306 h 2634022"/>
                      <a:gd name="connsiteX12" fmla="*/ 1422077 w 4497210"/>
                      <a:gd name="connsiteY12" fmla="*/ 1261022 h 2634022"/>
                      <a:gd name="connsiteX13" fmla="*/ 0 w 4497210"/>
                      <a:gd name="connsiteY13" fmla="*/ 2634022 h 2634022"/>
                      <a:gd name="connsiteX14" fmla="*/ 0 w 4497210"/>
                      <a:gd name="connsiteY14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732973 w 4497210"/>
                      <a:gd name="connsiteY11" fmla="*/ 1247306 h 2634022"/>
                      <a:gd name="connsiteX12" fmla="*/ 1380929 w 4497210"/>
                      <a:gd name="connsiteY12" fmla="*/ 1288454 h 2634022"/>
                      <a:gd name="connsiteX13" fmla="*/ 0 w 4497210"/>
                      <a:gd name="connsiteY13" fmla="*/ 2634022 h 2634022"/>
                      <a:gd name="connsiteX14" fmla="*/ 0 w 4497210"/>
                      <a:gd name="connsiteY14" fmla="*/ 21450 h 2634022"/>
                      <a:gd name="connsiteX0" fmla="*/ 0 w 4497210"/>
                      <a:gd name="connsiteY0" fmla="*/ 21450 h 2634022"/>
                      <a:gd name="connsiteX1" fmla="*/ 2679960 w 4497210"/>
                      <a:gd name="connsiteY1" fmla="*/ 314328 h 2634022"/>
                      <a:gd name="connsiteX2" fmla="*/ 3148045 w 4497210"/>
                      <a:gd name="connsiteY2" fmla="*/ 74843 h 2634022"/>
                      <a:gd name="connsiteX3" fmla="*/ 3670531 w 4497210"/>
                      <a:gd name="connsiteY3" fmla="*/ 141224 h 2634022"/>
                      <a:gd name="connsiteX4" fmla="*/ 4394993 w 4497210"/>
                      <a:gd name="connsiteY4" fmla="*/ 934997 h 2634022"/>
                      <a:gd name="connsiteX5" fmla="*/ 4465217 w 4497210"/>
                      <a:gd name="connsiteY5" fmla="*/ 1348470 h 2634022"/>
                      <a:gd name="connsiteX6" fmla="*/ 4149532 w 4497210"/>
                      <a:gd name="connsiteY6" fmla="*/ 1725842 h 2634022"/>
                      <a:gd name="connsiteX7" fmla="*/ 3949958 w 4497210"/>
                      <a:gd name="connsiteY7" fmla="*/ 2324556 h 2634022"/>
                      <a:gd name="connsiteX8" fmla="*/ 3663300 w 4497210"/>
                      <a:gd name="connsiteY8" fmla="*/ 2408013 h 2634022"/>
                      <a:gd name="connsiteX9" fmla="*/ 2606225 w 4497210"/>
                      <a:gd name="connsiteY9" fmla="*/ 1401230 h 2634022"/>
                      <a:gd name="connsiteX10" fmla="*/ 2139881 w 4497210"/>
                      <a:gd name="connsiteY10" fmla="*/ 1302170 h 2634022"/>
                      <a:gd name="connsiteX11" fmla="*/ 1732973 w 4497210"/>
                      <a:gd name="connsiteY11" fmla="*/ 1247306 h 2634022"/>
                      <a:gd name="connsiteX12" fmla="*/ 1380929 w 4497210"/>
                      <a:gd name="connsiteY12" fmla="*/ 1288454 h 2634022"/>
                      <a:gd name="connsiteX13" fmla="*/ 0 w 4497210"/>
                      <a:gd name="connsiteY13" fmla="*/ 2634022 h 2634022"/>
                      <a:gd name="connsiteX14" fmla="*/ 0 w 4497210"/>
                      <a:gd name="connsiteY14" fmla="*/ 21450 h 2634022"/>
                      <a:gd name="connsiteX0" fmla="*/ 0 w 4497210"/>
                      <a:gd name="connsiteY0" fmla="*/ 21450 h 2435306"/>
                      <a:gd name="connsiteX1" fmla="*/ 2679960 w 4497210"/>
                      <a:gd name="connsiteY1" fmla="*/ 314328 h 2435306"/>
                      <a:gd name="connsiteX2" fmla="*/ 3148045 w 4497210"/>
                      <a:gd name="connsiteY2" fmla="*/ 74843 h 2435306"/>
                      <a:gd name="connsiteX3" fmla="*/ 3670531 w 4497210"/>
                      <a:gd name="connsiteY3" fmla="*/ 141224 h 2435306"/>
                      <a:gd name="connsiteX4" fmla="*/ 4394993 w 4497210"/>
                      <a:gd name="connsiteY4" fmla="*/ 934997 h 2435306"/>
                      <a:gd name="connsiteX5" fmla="*/ 4465217 w 4497210"/>
                      <a:gd name="connsiteY5" fmla="*/ 1348470 h 2435306"/>
                      <a:gd name="connsiteX6" fmla="*/ 4149532 w 4497210"/>
                      <a:gd name="connsiteY6" fmla="*/ 1725842 h 2435306"/>
                      <a:gd name="connsiteX7" fmla="*/ 3949958 w 4497210"/>
                      <a:gd name="connsiteY7" fmla="*/ 2324556 h 2435306"/>
                      <a:gd name="connsiteX8" fmla="*/ 3663300 w 4497210"/>
                      <a:gd name="connsiteY8" fmla="*/ 2408013 h 2435306"/>
                      <a:gd name="connsiteX9" fmla="*/ 2606225 w 4497210"/>
                      <a:gd name="connsiteY9" fmla="*/ 1401230 h 2435306"/>
                      <a:gd name="connsiteX10" fmla="*/ 2139881 w 4497210"/>
                      <a:gd name="connsiteY10" fmla="*/ 1302170 h 2435306"/>
                      <a:gd name="connsiteX11" fmla="*/ 1732973 w 4497210"/>
                      <a:gd name="connsiteY11" fmla="*/ 1247306 h 2435306"/>
                      <a:gd name="connsiteX12" fmla="*/ 1380929 w 4497210"/>
                      <a:gd name="connsiteY12" fmla="*/ 1288454 h 2435306"/>
                      <a:gd name="connsiteX13" fmla="*/ 438912 w 4497210"/>
                      <a:gd name="connsiteY13" fmla="*/ 1833922 h 2435306"/>
                      <a:gd name="connsiteX14" fmla="*/ 0 w 4497210"/>
                      <a:gd name="connsiteY14" fmla="*/ 21450 h 2435306"/>
                      <a:gd name="connsiteX0" fmla="*/ 0 w 4497210"/>
                      <a:gd name="connsiteY0" fmla="*/ 21450 h 2435306"/>
                      <a:gd name="connsiteX1" fmla="*/ 2679960 w 4497210"/>
                      <a:gd name="connsiteY1" fmla="*/ 314328 h 2435306"/>
                      <a:gd name="connsiteX2" fmla="*/ 3148045 w 4497210"/>
                      <a:gd name="connsiteY2" fmla="*/ 74843 h 2435306"/>
                      <a:gd name="connsiteX3" fmla="*/ 3670531 w 4497210"/>
                      <a:gd name="connsiteY3" fmla="*/ 141224 h 2435306"/>
                      <a:gd name="connsiteX4" fmla="*/ 4394993 w 4497210"/>
                      <a:gd name="connsiteY4" fmla="*/ 934997 h 2435306"/>
                      <a:gd name="connsiteX5" fmla="*/ 4465217 w 4497210"/>
                      <a:gd name="connsiteY5" fmla="*/ 1348470 h 2435306"/>
                      <a:gd name="connsiteX6" fmla="*/ 4149532 w 4497210"/>
                      <a:gd name="connsiteY6" fmla="*/ 1725842 h 2435306"/>
                      <a:gd name="connsiteX7" fmla="*/ 3949958 w 4497210"/>
                      <a:gd name="connsiteY7" fmla="*/ 2324556 h 2435306"/>
                      <a:gd name="connsiteX8" fmla="*/ 3663300 w 4497210"/>
                      <a:gd name="connsiteY8" fmla="*/ 2408013 h 2435306"/>
                      <a:gd name="connsiteX9" fmla="*/ 2606225 w 4497210"/>
                      <a:gd name="connsiteY9" fmla="*/ 1401230 h 2435306"/>
                      <a:gd name="connsiteX10" fmla="*/ 2139881 w 4497210"/>
                      <a:gd name="connsiteY10" fmla="*/ 1302170 h 2435306"/>
                      <a:gd name="connsiteX11" fmla="*/ 1732973 w 4497210"/>
                      <a:gd name="connsiteY11" fmla="*/ 1247306 h 2435306"/>
                      <a:gd name="connsiteX12" fmla="*/ 1380929 w 4497210"/>
                      <a:gd name="connsiteY12" fmla="*/ 1288454 h 2435306"/>
                      <a:gd name="connsiteX13" fmla="*/ 438912 w 4497210"/>
                      <a:gd name="connsiteY13" fmla="*/ 1833922 h 2435306"/>
                      <a:gd name="connsiteX14" fmla="*/ 0 w 4497210"/>
                      <a:gd name="connsiteY14" fmla="*/ 21450 h 2435306"/>
                      <a:gd name="connsiteX0" fmla="*/ 0 w 4497210"/>
                      <a:gd name="connsiteY0" fmla="*/ 21450 h 2435306"/>
                      <a:gd name="connsiteX1" fmla="*/ 2679960 w 4497210"/>
                      <a:gd name="connsiteY1" fmla="*/ 314328 h 2435306"/>
                      <a:gd name="connsiteX2" fmla="*/ 3148045 w 4497210"/>
                      <a:gd name="connsiteY2" fmla="*/ 74843 h 2435306"/>
                      <a:gd name="connsiteX3" fmla="*/ 3670531 w 4497210"/>
                      <a:gd name="connsiteY3" fmla="*/ 141224 h 2435306"/>
                      <a:gd name="connsiteX4" fmla="*/ 4394993 w 4497210"/>
                      <a:gd name="connsiteY4" fmla="*/ 934997 h 2435306"/>
                      <a:gd name="connsiteX5" fmla="*/ 4465217 w 4497210"/>
                      <a:gd name="connsiteY5" fmla="*/ 1348470 h 2435306"/>
                      <a:gd name="connsiteX6" fmla="*/ 4149532 w 4497210"/>
                      <a:gd name="connsiteY6" fmla="*/ 1725842 h 2435306"/>
                      <a:gd name="connsiteX7" fmla="*/ 3949958 w 4497210"/>
                      <a:gd name="connsiteY7" fmla="*/ 2324556 h 2435306"/>
                      <a:gd name="connsiteX8" fmla="*/ 3663300 w 4497210"/>
                      <a:gd name="connsiteY8" fmla="*/ 2408013 h 2435306"/>
                      <a:gd name="connsiteX9" fmla="*/ 2606225 w 4497210"/>
                      <a:gd name="connsiteY9" fmla="*/ 1401230 h 2435306"/>
                      <a:gd name="connsiteX10" fmla="*/ 2139881 w 4497210"/>
                      <a:gd name="connsiteY10" fmla="*/ 1302170 h 2435306"/>
                      <a:gd name="connsiteX11" fmla="*/ 1732973 w 4497210"/>
                      <a:gd name="connsiteY11" fmla="*/ 1247306 h 2435306"/>
                      <a:gd name="connsiteX12" fmla="*/ 1380929 w 4497210"/>
                      <a:gd name="connsiteY12" fmla="*/ 1288454 h 2435306"/>
                      <a:gd name="connsiteX13" fmla="*/ 438912 w 4497210"/>
                      <a:gd name="connsiteY13" fmla="*/ 1833922 h 2435306"/>
                      <a:gd name="connsiteX14" fmla="*/ 0 w 4497210"/>
                      <a:gd name="connsiteY14" fmla="*/ 21450 h 2435306"/>
                      <a:gd name="connsiteX0" fmla="*/ 0 w 4497210"/>
                      <a:gd name="connsiteY0" fmla="*/ 21450 h 2435306"/>
                      <a:gd name="connsiteX1" fmla="*/ 2679960 w 4497210"/>
                      <a:gd name="connsiteY1" fmla="*/ 314328 h 2435306"/>
                      <a:gd name="connsiteX2" fmla="*/ 3148045 w 4497210"/>
                      <a:gd name="connsiteY2" fmla="*/ 74843 h 2435306"/>
                      <a:gd name="connsiteX3" fmla="*/ 3670531 w 4497210"/>
                      <a:gd name="connsiteY3" fmla="*/ 141224 h 2435306"/>
                      <a:gd name="connsiteX4" fmla="*/ 4394993 w 4497210"/>
                      <a:gd name="connsiteY4" fmla="*/ 934997 h 2435306"/>
                      <a:gd name="connsiteX5" fmla="*/ 4465217 w 4497210"/>
                      <a:gd name="connsiteY5" fmla="*/ 1348470 h 2435306"/>
                      <a:gd name="connsiteX6" fmla="*/ 4149532 w 4497210"/>
                      <a:gd name="connsiteY6" fmla="*/ 1725842 h 2435306"/>
                      <a:gd name="connsiteX7" fmla="*/ 3949958 w 4497210"/>
                      <a:gd name="connsiteY7" fmla="*/ 2324556 h 2435306"/>
                      <a:gd name="connsiteX8" fmla="*/ 3663300 w 4497210"/>
                      <a:gd name="connsiteY8" fmla="*/ 2408013 h 2435306"/>
                      <a:gd name="connsiteX9" fmla="*/ 2606225 w 4497210"/>
                      <a:gd name="connsiteY9" fmla="*/ 1401230 h 2435306"/>
                      <a:gd name="connsiteX10" fmla="*/ 2139881 w 4497210"/>
                      <a:gd name="connsiteY10" fmla="*/ 1302170 h 2435306"/>
                      <a:gd name="connsiteX11" fmla="*/ 1732973 w 4497210"/>
                      <a:gd name="connsiteY11" fmla="*/ 1247306 h 2435306"/>
                      <a:gd name="connsiteX12" fmla="*/ 1380929 w 4497210"/>
                      <a:gd name="connsiteY12" fmla="*/ 1288454 h 2435306"/>
                      <a:gd name="connsiteX13" fmla="*/ 438912 w 4497210"/>
                      <a:gd name="connsiteY13" fmla="*/ 1833922 h 2435306"/>
                      <a:gd name="connsiteX14" fmla="*/ 210497 w 4497210"/>
                      <a:gd name="connsiteY14" fmla="*/ 904406 h 2435306"/>
                      <a:gd name="connsiteX15" fmla="*/ 0 w 4497210"/>
                      <a:gd name="connsiteY15" fmla="*/ 21450 h 2435306"/>
                      <a:gd name="connsiteX0" fmla="*/ 0 w 4497210"/>
                      <a:gd name="connsiteY0" fmla="*/ 21450 h 2435306"/>
                      <a:gd name="connsiteX1" fmla="*/ 2679960 w 4497210"/>
                      <a:gd name="connsiteY1" fmla="*/ 314328 h 2435306"/>
                      <a:gd name="connsiteX2" fmla="*/ 3148045 w 4497210"/>
                      <a:gd name="connsiteY2" fmla="*/ 74843 h 2435306"/>
                      <a:gd name="connsiteX3" fmla="*/ 3670531 w 4497210"/>
                      <a:gd name="connsiteY3" fmla="*/ 141224 h 2435306"/>
                      <a:gd name="connsiteX4" fmla="*/ 4394993 w 4497210"/>
                      <a:gd name="connsiteY4" fmla="*/ 934997 h 2435306"/>
                      <a:gd name="connsiteX5" fmla="*/ 4465217 w 4497210"/>
                      <a:gd name="connsiteY5" fmla="*/ 1348470 h 2435306"/>
                      <a:gd name="connsiteX6" fmla="*/ 4149532 w 4497210"/>
                      <a:gd name="connsiteY6" fmla="*/ 1725842 h 2435306"/>
                      <a:gd name="connsiteX7" fmla="*/ 3949958 w 4497210"/>
                      <a:gd name="connsiteY7" fmla="*/ 2324556 h 2435306"/>
                      <a:gd name="connsiteX8" fmla="*/ 3663300 w 4497210"/>
                      <a:gd name="connsiteY8" fmla="*/ 2408013 h 2435306"/>
                      <a:gd name="connsiteX9" fmla="*/ 2606225 w 4497210"/>
                      <a:gd name="connsiteY9" fmla="*/ 1401230 h 2435306"/>
                      <a:gd name="connsiteX10" fmla="*/ 2139881 w 4497210"/>
                      <a:gd name="connsiteY10" fmla="*/ 1302170 h 2435306"/>
                      <a:gd name="connsiteX11" fmla="*/ 1732973 w 4497210"/>
                      <a:gd name="connsiteY11" fmla="*/ 1247306 h 2435306"/>
                      <a:gd name="connsiteX12" fmla="*/ 1380929 w 4497210"/>
                      <a:gd name="connsiteY12" fmla="*/ 1288454 h 2435306"/>
                      <a:gd name="connsiteX13" fmla="*/ 438912 w 4497210"/>
                      <a:gd name="connsiteY13" fmla="*/ 1833922 h 2435306"/>
                      <a:gd name="connsiteX14" fmla="*/ 45905 w 4497210"/>
                      <a:gd name="connsiteY14" fmla="*/ 1393610 h 2435306"/>
                      <a:gd name="connsiteX15" fmla="*/ 0 w 4497210"/>
                      <a:gd name="connsiteY15" fmla="*/ 21450 h 2435306"/>
                      <a:gd name="connsiteX0" fmla="*/ 42359 w 4539569"/>
                      <a:gd name="connsiteY0" fmla="*/ 21450 h 2435306"/>
                      <a:gd name="connsiteX1" fmla="*/ 2722319 w 4539569"/>
                      <a:gd name="connsiteY1" fmla="*/ 314328 h 2435306"/>
                      <a:gd name="connsiteX2" fmla="*/ 3190404 w 4539569"/>
                      <a:gd name="connsiteY2" fmla="*/ 74843 h 2435306"/>
                      <a:gd name="connsiteX3" fmla="*/ 3712890 w 4539569"/>
                      <a:gd name="connsiteY3" fmla="*/ 141224 h 2435306"/>
                      <a:gd name="connsiteX4" fmla="*/ 4437352 w 4539569"/>
                      <a:gd name="connsiteY4" fmla="*/ 934997 h 2435306"/>
                      <a:gd name="connsiteX5" fmla="*/ 4507576 w 4539569"/>
                      <a:gd name="connsiteY5" fmla="*/ 1348470 h 2435306"/>
                      <a:gd name="connsiteX6" fmla="*/ 4191891 w 4539569"/>
                      <a:gd name="connsiteY6" fmla="*/ 1725842 h 2435306"/>
                      <a:gd name="connsiteX7" fmla="*/ 3992317 w 4539569"/>
                      <a:gd name="connsiteY7" fmla="*/ 2324556 h 2435306"/>
                      <a:gd name="connsiteX8" fmla="*/ 3705659 w 4539569"/>
                      <a:gd name="connsiteY8" fmla="*/ 2408013 h 2435306"/>
                      <a:gd name="connsiteX9" fmla="*/ 2648584 w 4539569"/>
                      <a:gd name="connsiteY9" fmla="*/ 1401230 h 2435306"/>
                      <a:gd name="connsiteX10" fmla="*/ 2182240 w 4539569"/>
                      <a:gd name="connsiteY10" fmla="*/ 1302170 h 2435306"/>
                      <a:gd name="connsiteX11" fmla="*/ 1775332 w 4539569"/>
                      <a:gd name="connsiteY11" fmla="*/ 1247306 h 2435306"/>
                      <a:gd name="connsiteX12" fmla="*/ 1423288 w 4539569"/>
                      <a:gd name="connsiteY12" fmla="*/ 1288454 h 2435306"/>
                      <a:gd name="connsiteX13" fmla="*/ 481271 w 4539569"/>
                      <a:gd name="connsiteY13" fmla="*/ 1833922 h 2435306"/>
                      <a:gd name="connsiteX14" fmla="*/ 88264 w 4539569"/>
                      <a:gd name="connsiteY14" fmla="*/ 1393610 h 2435306"/>
                      <a:gd name="connsiteX15" fmla="*/ 42359 w 4539569"/>
                      <a:gd name="connsiteY15" fmla="*/ 21450 h 2435306"/>
                      <a:gd name="connsiteX0" fmla="*/ 55431 w 4552641"/>
                      <a:gd name="connsiteY0" fmla="*/ 21450 h 2435306"/>
                      <a:gd name="connsiteX1" fmla="*/ 2735391 w 4552641"/>
                      <a:gd name="connsiteY1" fmla="*/ 314328 h 2435306"/>
                      <a:gd name="connsiteX2" fmla="*/ 3203476 w 4552641"/>
                      <a:gd name="connsiteY2" fmla="*/ 74843 h 2435306"/>
                      <a:gd name="connsiteX3" fmla="*/ 3725962 w 4552641"/>
                      <a:gd name="connsiteY3" fmla="*/ 141224 h 2435306"/>
                      <a:gd name="connsiteX4" fmla="*/ 4450424 w 4552641"/>
                      <a:gd name="connsiteY4" fmla="*/ 934997 h 2435306"/>
                      <a:gd name="connsiteX5" fmla="*/ 4520648 w 4552641"/>
                      <a:gd name="connsiteY5" fmla="*/ 1348470 h 2435306"/>
                      <a:gd name="connsiteX6" fmla="*/ 4204963 w 4552641"/>
                      <a:gd name="connsiteY6" fmla="*/ 1725842 h 2435306"/>
                      <a:gd name="connsiteX7" fmla="*/ 4005389 w 4552641"/>
                      <a:gd name="connsiteY7" fmla="*/ 2324556 h 2435306"/>
                      <a:gd name="connsiteX8" fmla="*/ 3718731 w 4552641"/>
                      <a:gd name="connsiteY8" fmla="*/ 2408013 h 2435306"/>
                      <a:gd name="connsiteX9" fmla="*/ 2661656 w 4552641"/>
                      <a:gd name="connsiteY9" fmla="*/ 1401230 h 2435306"/>
                      <a:gd name="connsiteX10" fmla="*/ 2195312 w 4552641"/>
                      <a:gd name="connsiteY10" fmla="*/ 1302170 h 2435306"/>
                      <a:gd name="connsiteX11" fmla="*/ 1788404 w 4552641"/>
                      <a:gd name="connsiteY11" fmla="*/ 1247306 h 2435306"/>
                      <a:gd name="connsiteX12" fmla="*/ 1436360 w 4552641"/>
                      <a:gd name="connsiteY12" fmla="*/ 1288454 h 2435306"/>
                      <a:gd name="connsiteX13" fmla="*/ 494343 w 4552641"/>
                      <a:gd name="connsiteY13" fmla="*/ 1833922 h 2435306"/>
                      <a:gd name="connsiteX14" fmla="*/ 101336 w 4552641"/>
                      <a:gd name="connsiteY14" fmla="*/ 1393610 h 2435306"/>
                      <a:gd name="connsiteX15" fmla="*/ 55431 w 4552641"/>
                      <a:gd name="connsiteY15" fmla="*/ 21450 h 2435306"/>
                      <a:gd name="connsiteX0" fmla="*/ 49771 w 4546981"/>
                      <a:gd name="connsiteY0" fmla="*/ 21450 h 2435306"/>
                      <a:gd name="connsiteX1" fmla="*/ 2729731 w 4546981"/>
                      <a:gd name="connsiteY1" fmla="*/ 314328 h 2435306"/>
                      <a:gd name="connsiteX2" fmla="*/ 3197816 w 4546981"/>
                      <a:gd name="connsiteY2" fmla="*/ 74843 h 2435306"/>
                      <a:gd name="connsiteX3" fmla="*/ 3720302 w 4546981"/>
                      <a:gd name="connsiteY3" fmla="*/ 141224 h 2435306"/>
                      <a:gd name="connsiteX4" fmla="*/ 4444764 w 4546981"/>
                      <a:gd name="connsiteY4" fmla="*/ 934997 h 2435306"/>
                      <a:gd name="connsiteX5" fmla="*/ 4514988 w 4546981"/>
                      <a:gd name="connsiteY5" fmla="*/ 1348470 h 2435306"/>
                      <a:gd name="connsiteX6" fmla="*/ 4199303 w 4546981"/>
                      <a:gd name="connsiteY6" fmla="*/ 1725842 h 2435306"/>
                      <a:gd name="connsiteX7" fmla="*/ 3999729 w 4546981"/>
                      <a:gd name="connsiteY7" fmla="*/ 2324556 h 2435306"/>
                      <a:gd name="connsiteX8" fmla="*/ 3713071 w 4546981"/>
                      <a:gd name="connsiteY8" fmla="*/ 2408013 h 2435306"/>
                      <a:gd name="connsiteX9" fmla="*/ 2655996 w 4546981"/>
                      <a:gd name="connsiteY9" fmla="*/ 1401230 h 2435306"/>
                      <a:gd name="connsiteX10" fmla="*/ 2189652 w 4546981"/>
                      <a:gd name="connsiteY10" fmla="*/ 1302170 h 2435306"/>
                      <a:gd name="connsiteX11" fmla="*/ 1782744 w 4546981"/>
                      <a:gd name="connsiteY11" fmla="*/ 1247306 h 2435306"/>
                      <a:gd name="connsiteX12" fmla="*/ 1430700 w 4546981"/>
                      <a:gd name="connsiteY12" fmla="*/ 1288454 h 2435306"/>
                      <a:gd name="connsiteX13" fmla="*/ 488683 w 4546981"/>
                      <a:gd name="connsiteY13" fmla="*/ 1833922 h 2435306"/>
                      <a:gd name="connsiteX14" fmla="*/ 95676 w 4546981"/>
                      <a:gd name="connsiteY14" fmla="*/ 1393610 h 2435306"/>
                      <a:gd name="connsiteX15" fmla="*/ 49771 w 4546981"/>
                      <a:gd name="connsiteY15" fmla="*/ 21450 h 2435306"/>
                      <a:gd name="connsiteX0" fmla="*/ 1508239 w 4546981"/>
                      <a:gd name="connsiteY0" fmla="*/ 332346 h 2435306"/>
                      <a:gd name="connsiteX1" fmla="*/ 2729731 w 4546981"/>
                      <a:gd name="connsiteY1" fmla="*/ 314328 h 2435306"/>
                      <a:gd name="connsiteX2" fmla="*/ 3197816 w 4546981"/>
                      <a:gd name="connsiteY2" fmla="*/ 74843 h 2435306"/>
                      <a:gd name="connsiteX3" fmla="*/ 3720302 w 4546981"/>
                      <a:gd name="connsiteY3" fmla="*/ 141224 h 2435306"/>
                      <a:gd name="connsiteX4" fmla="*/ 4444764 w 4546981"/>
                      <a:gd name="connsiteY4" fmla="*/ 934997 h 2435306"/>
                      <a:gd name="connsiteX5" fmla="*/ 4514988 w 4546981"/>
                      <a:gd name="connsiteY5" fmla="*/ 1348470 h 2435306"/>
                      <a:gd name="connsiteX6" fmla="*/ 4199303 w 4546981"/>
                      <a:gd name="connsiteY6" fmla="*/ 1725842 h 2435306"/>
                      <a:gd name="connsiteX7" fmla="*/ 3999729 w 4546981"/>
                      <a:gd name="connsiteY7" fmla="*/ 2324556 h 2435306"/>
                      <a:gd name="connsiteX8" fmla="*/ 3713071 w 4546981"/>
                      <a:gd name="connsiteY8" fmla="*/ 2408013 h 2435306"/>
                      <a:gd name="connsiteX9" fmla="*/ 2655996 w 4546981"/>
                      <a:gd name="connsiteY9" fmla="*/ 1401230 h 2435306"/>
                      <a:gd name="connsiteX10" fmla="*/ 2189652 w 4546981"/>
                      <a:gd name="connsiteY10" fmla="*/ 1302170 h 2435306"/>
                      <a:gd name="connsiteX11" fmla="*/ 1782744 w 4546981"/>
                      <a:gd name="connsiteY11" fmla="*/ 1247306 h 2435306"/>
                      <a:gd name="connsiteX12" fmla="*/ 1430700 w 4546981"/>
                      <a:gd name="connsiteY12" fmla="*/ 1288454 h 2435306"/>
                      <a:gd name="connsiteX13" fmla="*/ 488683 w 4546981"/>
                      <a:gd name="connsiteY13" fmla="*/ 1833922 h 2435306"/>
                      <a:gd name="connsiteX14" fmla="*/ 95676 w 4546981"/>
                      <a:gd name="connsiteY14" fmla="*/ 1393610 h 2435306"/>
                      <a:gd name="connsiteX15" fmla="*/ 1508239 w 4546981"/>
                      <a:gd name="connsiteY15" fmla="*/ 332346 h 2435306"/>
                      <a:gd name="connsiteX0" fmla="*/ 1252207 w 4546981"/>
                      <a:gd name="connsiteY0" fmla="*/ 483222 h 2435306"/>
                      <a:gd name="connsiteX1" fmla="*/ 2729731 w 4546981"/>
                      <a:gd name="connsiteY1" fmla="*/ 314328 h 2435306"/>
                      <a:gd name="connsiteX2" fmla="*/ 3197816 w 4546981"/>
                      <a:gd name="connsiteY2" fmla="*/ 74843 h 2435306"/>
                      <a:gd name="connsiteX3" fmla="*/ 3720302 w 4546981"/>
                      <a:gd name="connsiteY3" fmla="*/ 141224 h 2435306"/>
                      <a:gd name="connsiteX4" fmla="*/ 4444764 w 4546981"/>
                      <a:gd name="connsiteY4" fmla="*/ 934997 h 2435306"/>
                      <a:gd name="connsiteX5" fmla="*/ 4514988 w 4546981"/>
                      <a:gd name="connsiteY5" fmla="*/ 1348470 h 2435306"/>
                      <a:gd name="connsiteX6" fmla="*/ 4199303 w 4546981"/>
                      <a:gd name="connsiteY6" fmla="*/ 1725842 h 2435306"/>
                      <a:gd name="connsiteX7" fmla="*/ 3999729 w 4546981"/>
                      <a:gd name="connsiteY7" fmla="*/ 2324556 h 2435306"/>
                      <a:gd name="connsiteX8" fmla="*/ 3713071 w 4546981"/>
                      <a:gd name="connsiteY8" fmla="*/ 2408013 h 2435306"/>
                      <a:gd name="connsiteX9" fmla="*/ 2655996 w 4546981"/>
                      <a:gd name="connsiteY9" fmla="*/ 1401230 h 2435306"/>
                      <a:gd name="connsiteX10" fmla="*/ 2189652 w 4546981"/>
                      <a:gd name="connsiteY10" fmla="*/ 1302170 h 2435306"/>
                      <a:gd name="connsiteX11" fmla="*/ 1782744 w 4546981"/>
                      <a:gd name="connsiteY11" fmla="*/ 1247306 h 2435306"/>
                      <a:gd name="connsiteX12" fmla="*/ 1430700 w 4546981"/>
                      <a:gd name="connsiteY12" fmla="*/ 1288454 h 2435306"/>
                      <a:gd name="connsiteX13" fmla="*/ 488683 w 4546981"/>
                      <a:gd name="connsiteY13" fmla="*/ 1833922 h 2435306"/>
                      <a:gd name="connsiteX14" fmla="*/ 95676 w 4546981"/>
                      <a:gd name="connsiteY14" fmla="*/ 1393610 h 2435306"/>
                      <a:gd name="connsiteX15" fmla="*/ 1252207 w 4546981"/>
                      <a:gd name="connsiteY15" fmla="*/ 483222 h 2435306"/>
                      <a:gd name="connsiteX0" fmla="*/ 1252207 w 4546981"/>
                      <a:gd name="connsiteY0" fmla="*/ 483222 h 2435306"/>
                      <a:gd name="connsiteX1" fmla="*/ 2729731 w 4546981"/>
                      <a:gd name="connsiteY1" fmla="*/ 314328 h 2435306"/>
                      <a:gd name="connsiteX2" fmla="*/ 3197816 w 4546981"/>
                      <a:gd name="connsiteY2" fmla="*/ 74843 h 2435306"/>
                      <a:gd name="connsiteX3" fmla="*/ 3720302 w 4546981"/>
                      <a:gd name="connsiteY3" fmla="*/ 141224 h 2435306"/>
                      <a:gd name="connsiteX4" fmla="*/ 4444764 w 4546981"/>
                      <a:gd name="connsiteY4" fmla="*/ 934997 h 2435306"/>
                      <a:gd name="connsiteX5" fmla="*/ 4514988 w 4546981"/>
                      <a:gd name="connsiteY5" fmla="*/ 1348470 h 2435306"/>
                      <a:gd name="connsiteX6" fmla="*/ 4199303 w 4546981"/>
                      <a:gd name="connsiteY6" fmla="*/ 1725842 h 2435306"/>
                      <a:gd name="connsiteX7" fmla="*/ 3999729 w 4546981"/>
                      <a:gd name="connsiteY7" fmla="*/ 2324556 h 2435306"/>
                      <a:gd name="connsiteX8" fmla="*/ 3713071 w 4546981"/>
                      <a:gd name="connsiteY8" fmla="*/ 2408013 h 2435306"/>
                      <a:gd name="connsiteX9" fmla="*/ 2655996 w 4546981"/>
                      <a:gd name="connsiteY9" fmla="*/ 1401230 h 2435306"/>
                      <a:gd name="connsiteX10" fmla="*/ 2189652 w 4546981"/>
                      <a:gd name="connsiteY10" fmla="*/ 1302170 h 2435306"/>
                      <a:gd name="connsiteX11" fmla="*/ 1782744 w 4546981"/>
                      <a:gd name="connsiteY11" fmla="*/ 1247306 h 2435306"/>
                      <a:gd name="connsiteX12" fmla="*/ 1430700 w 4546981"/>
                      <a:gd name="connsiteY12" fmla="*/ 1288454 h 2435306"/>
                      <a:gd name="connsiteX13" fmla="*/ 488683 w 4546981"/>
                      <a:gd name="connsiteY13" fmla="*/ 1833922 h 2435306"/>
                      <a:gd name="connsiteX14" fmla="*/ 95676 w 4546981"/>
                      <a:gd name="connsiteY14" fmla="*/ 1393610 h 2435306"/>
                      <a:gd name="connsiteX15" fmla="*/ 1252207 w 4546981"/>
                      <a:gd name="connsiteY15" fmla="*/ 483222 h 2435306"/>
                      <a:gd name="connsiteX0" fmla="*/ 1252207 w 4546981"/>
                      <a:gd name="connsiteY0" fmla="*/ 483222 h 2435306"/>
                      <a:gd name="connsiteX1" fmla="*/ 2729731 w 4546981"/>
                      <a:gd name="connsiteY1" fmla="*/ 314328 h 2435306"/>
                      <a:gd name="connsiteX2" fmla="*/ 3197816 w 4546981"/>
                      <a:gd name="connsiteY2" fmla="*/ 74843 h 2435306"/>
                      <a:gd name="connsiteX3" fmla="*/ 3720302 w 4546981"/>
                      <a:gd name="connsiteY3" fmla="*/ 141224 h 2435306"/>
                      <a:gd name="connsiteX4" fmla="*/ 4444764 w 4546981"/>
                      <a:gd name="connsiteY4" fmla="*/ 934997 h 2435306"/>
                      <a:gd name="connsiteX5" fmla="*/ 4514988 w 4546981"/>
                      <a:gd name="connsiteY5" fmla="*/ 1348470 h 2435306"/>
                      <a:gd name="connsiteX6" fmla="*/ 4199303 w 4546981"/>
                      <a:gd name="connsiteY6" fmla="*/ 1725842 h 2435306"/>
                      <a:gd name="connsiteX7" fmla="*/ 3999729 w 4546981"/>
                      <a:gd name="connsiteY7" fmla="*/ 2324556 h 2435306"/>
                      <a:gd name="connsiteX8" fmla="*/ 3713071 w 4546981"/>
                      <a:gd name="connsiteY8" fmla="*/ 2408013 h 2435306"/>
                      <a:gd name="connsiteX9" fmla="*/ 2655996 w 4546981"/>
                      <a:gd name="connsiteY9" fmla="*/ 1401230 h 2435306"/>
                      <a:gd name="connsiteX10" fmla="*/ 2189652 w 4546981"/>
                      <a:gd name="connsiteY10" fmla="*/ 1302170 h 2435306"/>
                      <a:gd name="connsiteX11" fmla="*/ 1782744 w 4546981"/>
                      <a:gd name="connsiteY11" fmla="*/ 1247306 h 2435306"/>
                      <a:gd name="connsiteX12" fmla="*/ 1430700 w 4546981"/>
                      <a:gd name="connsiteY12" fmla="*/ 1288454 h 2435306"/>
                      <a:gd name="connsiteX13" fmla="*/ 488683 w 4546981"/>
                      <a:gd name="connsiteY13" fmla="*/ 1833922 h 2435306"/>
                      <a:gd name="connsiteX14" fmla="*/ 95676 w 4546981"/>
                      <a:gd name="connsiteY14" fmla="*/ 1393610 h 2435306"/>
                      <a:gd name="connsiteX15" fmla="*/ 1252207 w 4546981"/>
                      <a:gd name="connsiteY15" fmla="*/ 483222 h 2435306"/>
                      <a:gd name="connsiteX0" fmla="*/ 1252207 w 4546981"/>
                      <a:gd name="connsiteY0" fmla="*/ 483222 h 2435306"/>
                      <a:gd name="connsiteX1" fmla="*/ 2729731 w 4546981"/>
                      <a:gd name="connsiteY1" fmla="*/ 314328 h 2435306"/>
                      <a:gd name="connsiteX2" fmla="*/ 3197816 w 4546981"/>
                      <a:gd name="connsiteY2" fmla="*/ 74843 h 2435306"/>
                      <a:gd name="connsiteX3" fmla="*/ 3720302 w 4546981"/>
                      <a:gd name="connsiteY3" fmla="*/ 141224 h 2435306"/>
                      <a:gd name="connsiteX4" fmla="*/ 4444764 w 4546981"/>
                      <a:gd name="connsiteY4" fmla="*/ 934997 h 2435306"/>
                      <a:gd name="connsiteX5" fmla="*/ 4514988 w 4546981"/>
                      <a:gd name="connsiteY5" fmla="*/ 1348470 h 2435306"/>
                      <a:gd name="connsiteX6" fmla="*/ 4199303 w 4546981"/>
                      <a:gd name="connsiteY6" fmla="*/ 1725842 h 2435306"/>
                      <a:gd name="connsiteX7" fmla="*/ 3999729 w 4546981"/>
                      <a:gd name="connsiteY7" fmla="*/ 2324556 h 2435306"/>
                      <a:gd name="connsiteX8" fmla="*/ 3713071 w 4546981"/>
                      <a:gd name="connsiteY8" fmla="*/ 2408013 h 2435306"/>
                      <a:gd name="connsiteX9" fmla="*/ 2655996 w 4546981"/>
                      <a:gd name="connsiteY9" fmla="*/ 1401230 h 2435306"/>
                      <a:gd name="connsiteX10" fmla="*/ 2189652 w 4546981"/>
                      <a:gd name="connsiteY10" fmla="*/ 1302170 h 2435306"/>
                      <a:gd name="connsiteX11" fmla="*/ 1782744 w 4546981"/>
                      <a:gd name="connsiteY11" fmla="*/ 1247306 h 2435306"/>
                      <a:gd name="connsiteX12" fmla="*/ 1430700 w 4546981"/>
                      <a:gd name="connsiteY12" fmla="*/ 1288454 h 2435306"/>
                      <a:gd name="connsiteX13" fmla="*/ 488683 w 4546981"/>
                      <a:gd name="connsiteY13" fmla="*/ 1833922 h 2435306"/>
                      <a:gd name="connsiteX14" fmla="*/ 95676 w 4546981"/>
                      <a:gd name="connsiteY14" fmla="*/ 1393610 h 2435306"/>
                      <a:gd name="connsiteX15" fmla="*/ 1252207 w 4546981"/>
                      <a:gd name="connsiteY15" fmla="*/ 483222 h 2435306"/>
                      <a:gd name="connsiteX0" fmla="*/ 1232610 w 4527384"/>
                      <a:gd name="connsiteY0" fmla="*/ 483222 h 2435306"/>
                      <a:gd name="connsiteX1" fmla="*/ 2710134 w 4527384"/>
                      <a:gd name="connsiteY1" fmla="*/ 314328 h 2435306"/>
                      <a:gd name="connsiteX2" fmla="*/ 3178219 w 4527384"/>
                      <a:gd name="connsiteY2" fmla="*/ 74843 h 2435306"/>
                      <a:gd name="connsiteX3" fmla="*/ 3700705 w 4527384"/>
                      <a:gd name="connsiteY3" fmla="*/ 141224 h 2435306"/>
                      <a:gd name="connsiteX4" fmla="*/ 4425167 w 4527384"/>
                      <a:gd name="connsiteY4" fmla="*/ 934997 h 2435306"/>
                      <a:gd name="connsiteX5" fmla="*/ 4495391 w 4527384"/>
                      <a:gd name="connsiteY5" fmla="*/ 1348470 h 2435306"/>
                      <a:gd name="connsiteX6" fmla="*/ 4179706 w 4527384"/>
                      <a:gd name="connsiteY6" fmla="*/ 1725842 h 2435306"/>
                      <a:gd name="connsiteX7" fmla="*/ 3980132 w 4527384"/>
                      <a:gd name="connsiteY7" fmla="*/ 2324556 h 2435306"/>
                      <a:gd name="connsiteX8" fmla="*/ 3693474 w 4527384"/>
                      <a:gd name="connsiteY8" fmla="*/ 2408013 h 2435306"/>
                      <a:gd name="connsiteX9" fmla="*/ 2636399 w 4527384"/>
                      <a:gd name="connsiteY9" fmla="*/ 1401230 h 2435306"/>
                      <a:gd name="connsiteX10" fmla="*/ 2170055 w 4527384"/>
                      <a:gd name="connsiteY10" fmla="*/ 1302170 h 2435306"/>
                      <a:gd name="connsiteX11" fmla="*/ 1763147 w 4527384"/>
                      <a:gd name="connsiteY11" fmla="*/ 1247306 h 2435306"/>
                      <a:gd name="connsiteX12" fmla="*/ 1411103 w 4527384"/>
                      <a:gd name="connsiteY12" fmla="*/ 1288454 h 2435306"/>
                      <a:gd name="connsiteX13" fmla="*/ 469086 w 4527384"/>
                      <a:gd name="connsiteY13" fmla="*/ 1833922 h 2435306"/>
                      <a:gd name="connsiteX14" fmla="*/ 98939 w 4527384"/>
                      <a:gd name="connsiteY14" fmla="*/ 1347890 h 2435306"/>
                      <a:gd name="connsiteX15" fmla="*/ 1232610 w 4527384"/>
                      <a:gd name="connsiteY15" fmla="*/ 483222 h 2435306"/>
                      <a:gd name="connsiteX0" fmla="*/ 1247947 w 4542721"/>
                      <a:gd name="connsiteY0" fmla="*/ 483222 h 2435306"/>
                      <a:gd name="connsiteX1" fmla="*/ 2725471 w 4542721"/>
                      <a:gd name="connsiteY1" fmla="*/ 314328 h 2435306"/>
                      <a:gd name="connsiteX2" fmla="*/ 3193556 w 4542721"/>
                      <a:gd name="connsiteY2" fmla="*/ 74843 h 2435306"/>
                      <a:gd name="connsiteX3" fmla="*/ 3716042 w 4542721"/>
                      <a:gd name="connsiteY3" fmla="*/ 141224 h 2435306"/>
                      <a:gd name="connsiteX4" fmla="*/ 4440504 w 4542721"/>
                      <a:gd name="connsiteY4" fmla="*/ 934997 h 2435306"/>
                      <a:gd name="connsiteX5" fmla="*/ 4510728 w 4542721"/>
                      <a:gd name="connsiteY5" fmla="*/ 1348470 h 2435306"/>
                      <a:gd name="connsiteX6" fmla="*/ 4195043 w 4542721"/>
                      <a:gd name="connsiteY6" fmla="*/ 1725842 h 2435306"/>
                      <a:gd name="connsiteX7" fmla="*/ 3995469 w 4542721"/>
                      <a:gd name="connsiteY7" fmla="*/ 2324556 h 2435306"/>
                      <a:gd name="connsiteX8" fmla="*/ 3708811 w 4542721"/>
                      <a:gd name="connsiteY8" fmla="*/ 2408013 h 2435306"/>
                      <a:gd name="connsiteX9" fmla="*/ 2651736 w 4542721"/>
                      <a:gd name="connsiteY9" fmla="*/ 1401230 h 2435306"/>
                      <a:gd name="connsiteX10" fmla="*/ 2185392 w 4542721"/>
                      <a:gd name="connsiteY10" fmla="*/ 1302170 h 2435306"/>
                      <a:gd name="connsiteX11" fmla="*/ 1778484 w 4542721"/>
                      <a:gd name="connsiteY11" fmla="*/ 1247306 h 2435306"/>
                      <a:gd name="connsiteX12" fmla="*/ 1426440 w 4542721"/>
                      <a:gd name="connsiteY12" fmla="*/ 1288454 h 2435306"/>
                      <a:gd name="connsiteX13" fmla="*/ 484423 w 4542721"/>
                      <a:gd name="connsiteY13" fmla="*/ 1833922 h 2435306"/>
                      <a:gd name="connsiteX14" fmla="*/ 114276 w 4542721"/>
                      <a:gd name="connsiteY14" fmla="*/ 1347890 h 2435306"/>
                      <a:gd name="connsiteX15" fmla="*/ 1247947 w 4542721"/>
                      <a:gd name="connsiteY15" fmla="*/ 483222 h 2435306"/>
                      <a:gd name="connsiteX0" fmla="*/ 1246681 w 4541455"/>
                      <a:gd name="connsiteY0" fmla="*/ 483222 h 2435306"/>
                      <a:gd name="connsiteX1" fmla="*/ 2724205 w 4541455"/>
                      <a:gd name="connsiteY1" fmla="*/ 314328 h 2435306"/>
                      <a:gd name="connsiteX2" fmla="*/ 3192290 w 4541455"/>
                      <a:gd name="connsiteY2" fmla="*/ 74843 h 2435306"/>
                      <a:gd name="connsiteX3" fmla="*/ 3714776 w 4541455"/>
                      <a:gd name="connsiteY3" fmla="*/ 141224 h 2435306"/>
                      <a:gd name="connsiteX4" fmla="*/ 4439238 w 4541455"/>
                      <a:gd name="connsiteY4" fmla="*/ 934997 h 2435306"/>
                      <a:gd name="connsiteX5" fmla="*/ 4509462 w 4541455"/>
                      <a:gd name="connsiteY5" fmla="*/ 1348470 h 2435306"/>
                      <a:gd name="connsiteX6" fmla="*/ 4193777 w 4541455"/>
                      <a:gd name="connsiteY6" fmla="*/ 1725842 h 2435306"/>
                      <a:gd name="connsiteX7" fmla="*/ 3994203 w 4541455"/>
                      <a:gd name="connsiteY7" fmla="*/ 2324556 h 2435306"/>
                      <a:gd name="connsiteX8" fmla="*/ 3707545 w 4541455"/>
                      <a:gd name="connsiteY8" fmla="*/ 2408013 h 2435306"/>
                      <a:gd name="connsiteX9" fmla="*/ 2650470 w 4541455"/>
                      <a:gd name="connsiteY9" fmla="*/ 1401230 h 2435306"/>
                      <a:gd name="connsiteX10" fmla="*/ 2184126 w 4541455"/>
                      <a:gd name="connsiteY10" fmla="*/ 1302170 h 2435306"/>
                      <a:gd name="connsiteX11" fmla="*/ 1777218 w 4541455"/>
                      <a:gd name="connsiteY11" fmla="*/ 1247306 h 2435306"/>
                      <a:gd name="connsiteX12" fmla="*/ 1425174 w 4541455"/>
                      <a:gd name="connsiteY12" fmla="*/ 1288454 h 2435306"/>
                      <a:gd name="connsiteX13" fmla="*/ 483157 w 4541455"/>
                      <a:gd name="connsiteY13" fmla="*/ 1833922 h 2435306"/>
                      <a:gd name="connsiteX14" fmla="*/ 113010 w 4541455"/>
                      <a:gd name="connsiteY14" fmla="*/ 1347890 h 2435306"/>
                      <a:gd name="connsiteX15" fmla="*/ 1246681 w 4541455"/>
                      <a:gd name="connsiteY15" fmla="*/ 483222 h 243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541455" h="2435306">
                        <a:moveTo>
                          <a:pt x="1246681" y="483222"/>
                        </a:moveTo>
                        <a:cubicBezTo>
                          <a:pt x="1835201" y="52020"/>
                          <a:pt x="2396289" y="311190"/>
                          <a:pt x="2724205" y="314328"/>
                        </a:cubicBezTo>
                        <a:cubicBezTo>
                          <a:pt x="2960062" y="331262"/>
                          <a:pt x="3047147" y="170395"/>
                          <a:pt x="3192290" y="74843"/>
                        </a:cubicBezTo>
                        <a:cubicBezTo>
                          <a:pt x="3383386" y="-77202"/>
                          <a:pt x="3592623" y="32011"/>
                          <a:pt x="3714776" y="141224"/>
                        </a:cubicBezTo>
                        <a:lnTo>
                          <a:pt x="4439238" y="934997"/>
                        </a:lnTo>
                        <a:cubicBezTo>
                          <a:pt x="4506189" y="1003878"/>
                          <a:pt x="4587654" y="1116304"/>
                          <a:pt x="4509462" y="1348470"/>
                        </a:cubicBezTo>
                        <a:cubicBezTo>
                          <a:pt x="4436891" y="1483937"/>
                          <a:pt x="4280862" y="1633916"/>
                          <a:pt x="4193777" y="1725842"/>
                        </a:cubicBezTo>
                        <a:cubicBezTo>
                          <a:pt x="4115158" y="1959280"/>
                          <a:pt x="4076451" y="2116518"/>
                          <a:pt x="3994203" y="2324556"/>
                        </a:cubicBezTo>
                        <a:cubicBezTo>
                          <a:pt x="3956707" y="2399546"/>
                          <a:pt x="3850270" y="2478166"/>
                          <a:pt x="3707545" y="2408013"/>
                        </a:cubicBezTo>
                        <a:lnTo>
                          <a:pt x="2650470" y="1401230"/>
                        </a:lnTo>
                        <a:cubicBezTo>
                          <a:pt x="2581890" y="1340778"/>
                          <a:pt x="2463018" y="1243750"/>
                          <a:pt x="2184126" y="1302170"/>
                        </a:cubicBezTo>
                        <a:cubicBezTo>
                          <a:pt x="2066778" y="1309282"/>
                          <a:pt x="1983720" y="1304456"/>
                          <a:pt x="1777218" y="1247306"/>
                        </a:cubicBezTo>
                        <a:cubicBezTo>
                          <a:pt x="1726164" y="1217588"/>
                          <a:pt x="1655329" y="1154109"/>
                          <a:pt x="1425174" y="1288454"/>
                        </a:cubicBezTo>
                        <a:cubicBezTo>
                          <a:pt x="932860" y="1563241"/>
                          <a:pt x="756015" y="1710011"/>
                          <a:pt x="483157" y="1833922"/>
                        </a:cubicBezTo>
                        <a:cubicBezTo>
                          <a:pt x="246999" y="1938611"/>
                          <a:pt x="-213188" y="1691257"/>
                          <a:pt x="113010" y="1347890"/>
                        </a:cubicBezTo>
                        <a:lnTo>
                          <a:pt x="1246681" y="483222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" name="Rectangle 2"/>
                  <p:cNvSpPr/>
                  <p:nvPr/>
                </p:nvSpPr>
                <p:spPr>
                  <a:xfrm>
                    <a:off x="7352478" y="1414236"/>
                    <a:ext cx="385353" cy="383102"/>
                  </a:xfrm>
                  <a:custGeom>
                    <a:avLst/>
                    <a:gdLst>
                      <a:gd name="connsiteX0" fmla="*/ 0 w 2013626"/>
                      <a:gd name="connsiteY0" fmla="*/ 0 h 1327826"/>
                      <a:gd name="connsiteX1" fmla="*/ 2013626 w 2013626"/>
                      <a:gd name="connsiteY1" fmla="*/ 0 h 1327826"/>
                      <a:gd name="connsiteX2" fmla="*/ 2013626 w 2013626"/>
                      <a:gd name="connsiteY2" fmla="*/ 1327826 h 1327826"/>
                      <a:gd name="connsiteX3" fmla="*/ 0 w 2013626"/>
                      <a:gd name="connsiteY3" fmla="*/ 1327826 h 1327826"/>
                      <a:gd name="connsiteX4" fmla="*/ 0 w 2013626"/>
                      <a:gd name="connsiteY4" fmla="*/ 0 h 1327826"/>
                      <a:gd name="connsiteX0" fmla="*/ 311285 w 2324911"/>
                      <a:gd name="connsiteY0" fmla="*/ 0 h 1347281"/>
                      <a:gd name="connsiteX1" fmla="*/ 2324911 w 2324911"/>
                      <a:gd name="connsiteY1" fmla="*/ 0 h 1347281"/>
                      <a:gd name="connsiteX2" fmla="*/ 2324911 w 2324911"/>
                      <a:gd name="connsiteY2" fmla="*/ 1327826 h 1347281"/>
                      <a:gd name="connsiteX3" fmla="*/ 0 w 2324911"/>
                      <a:gd name="connsiteY3" fmla="*/ 1347281 h 1347281"/>
                      <a:gd name="connsiteX4" fmla="*/ 311285 w 2324911"/>
                      <a:gd name="connsiteY4" fmla="*/ 0 h 1347281"/>
                      <a:gd name="connsiteX0" fmla="*/ 38911 w 2324911"/>
                      <a:gd name="connsiteY0" fmla="*/ 768486 h 1347281"/>
                      <a:gd name="connsiteX1" fmla="*/ 2324911 w 2324911"/>
                      <a:gd name="connsiteY1" fmla="*/ 0 h 1347281"/>
                      <a:gd name="connsiteX2" fmla="*/ 2324911 w 2324911"/>
                      <a:gd name="connsiteY2" fmla="*/ 1327826 h 1347281"/>
                      <a:gd name="connsiteX3" fmla="*/ 0 w 2324911"/>
                      <a:gd name="connsiteY3" fmla="*/ 1347281 h 1347281"/>
                      <a:gd name="connsiteX4" fmla="*/ 38911 w 2324911"/>
                      <a:gd name="connsiteY4" fmla="*/ 768486 h 1347281"/>
                      <a:gd name="connsiteX0" fmla="*/ 38911 w 2324911"/>
                      <a:gd name="connsiteY0" fmla="*/ 972767 h 1551562"/>
                      <a:gd name="connsiteX1" fmla="*/ 928992 w 2324911"/>
                      <a:gd name="connsiteY1" fmla="*/ 0 h 1551562"/>
                      <a:gd name="connsiteX2" fmla="*/ 2324911 w 2324911"/>
                      <a:gd name="connsiteY2" fmla="*/ 1532107 h 1551562"/>
                      <a:gd name="connsiteX3" fmla="*/ 0 w 2324911"/>
                      <a:gd name="connsiteY3" fmla="*/ 1551562 h 1551562"/>
                      <a:gd name="connsiteX4" fmla="*/ 38911 w 2324911"/>
                      <a:gd name="connsiteY4" fmla="*/ 972767 h 1551562"/>
                      <a:gd name="connsiteX0" fmla="*/ 38911 w 1585609"/>
                      <a:gd name="connsiteY0" fmla="*/ 982494 h 1561289"/>
                      <a:gd name="connsiteX1" fmla="*/ 928992 w 1585609"/>
                      <a:gd name="connsiteY1" fmla="*/ 9727 h 1561289"/>
                      <a:gd name="connsiteX2" fmla="*/ 1585609 w 1585609"/>
                      <a:gd name="connsiteY2" fmla="*/ 0 h 1561289"/>
                      <a:gd name="connsiteX3" fmla="*/ 0 w 1585609"/>
                      <a:gd name="connsiteY3" fmla="*/ 1561289 h 1561289"/>
                      <a:gd name="connsiteX4" fmla="*/ 38911 w 1585609"/>
                      <a:gd name="connsiteY4" fmla="*/ 982494 h 1561289"/>
                      <a:gd name="connsiteX0" fmla="*/ 38911 w 1585609"/>
                      <a:gd name="connsiteY0" fmla="*/ 982494 h 1561289"/>
                      <a:gd name="connsiteX1" fmla="*/ 928992 w 1585609"/>
                      <a:gd name="connsiteY1" fmla="*/ 9727 h 1561289"/>
                      <a:gd name="connsiteX2" fmla="*/ 1585609 w 1585609"/>
                      <a:gd name="connsiteY2" fmla="*/ 0 h 1561289"/>
                      <a:gd name="connsiteX3" fmla="*/ 1181912 w 1585609"/>
                      <a:gd name="connsiteY3" fmla="*/ 384243 h 1561289"/>
                      <a:gd name="connsiteX4" fmla="*/ 0 w 1585609"/>
                      <a:gd name="connsiteY4" fmla="*/ 1561289 h 1561289"/>
                      <a:gd name="connsiteX5" fmla="*/ 38911 w 1585609"/>
                      <a:gd name="connsiteY5" fmla="*/ 982494 h 1561289"/>
                      <a:gd name="connsiteX0" fmla="*/ 38911 w 2490282"/>
                      <a:gd name="connsiteY0" fmla="*/ 982494 h 1561289"/>
                      <a:gd name="connsiteX1" fmla="*/ 928992 w 2490282"/>
                      <a:gd name="connsiteY1" fmla="*/ 9727 h 1561289"/>
                      <a:gd name="connsiteX2" fmla="*/ 1585609 w 2490282"/>
                      <a:gd name="connsiteY2" fmla="*/ 0 h 1561289"/>
                      <a:gd name="connsiteX3" fmla="*/ 2490282 w 2490282"/>
                      <a:gd name="connsiteY3" fmla="*/ 131323 h 1561289"/>
                      <a:gd name="connsiteX4" fmla="*/ 0 w 2490282"/>
                      <a:gd name="connsiteY4" fmla="*/ 1561289 h 1561289"/>
                      <a:gd name="connsiteX5" fmla="*/ 38911 w 2490282"/>
                      <a:gd name="connsiteY5" fmla="*/ 982494 h 1561289"/>
                      <a:gd name="connsiteX0" fmla="*/ 38911 w 2490282"/>
                      <a:gd name="connsiteY0" fmla="*/ 982494 h 1561289"/>
                      <a:gd name="connsiteX1" fmla="*/ 928992 w 2490282"/>
                      <a:gd name="connsiteY1" fmla="*/ 9727 h 1561289"/>
                      <a:gd name="connsiteX2" fmla="*/ 1585609 w 2490282"/>
                      <a:gd name="connsiteY2" fmla="*/ 0 h 1561289"/>
                      <a:gd name="connsiteX3" fmla="*/ 2490282 w 2490282"/>
                      <a:gd name="connsiteY3" fmla="*/ 131323 h 1561289"/>
                      <a:gd name="connsiteX4" fmla="*/ 1347281 w 2490282"/>
                      <a:gd name="connsiteY4" fmla="*/ 792805 h 1561289"/>
                      <a:gd name="connsiteX5" fmla="*/ 0 w 2490282"/>
                      <a:gd name="connsiteY5" fmla="*/ 1561289 h 1561289"/>
                      <a:gd name="connsiteX6" fmla="*/ 38911 w 2490282"/>
                      <a:gd name="connsiteY6" fmla="*/ 982494 h 1561289"/>
                      <a:gd name="connsiteX0" fmla="*/ 38911 w 2490282"/>
                      <a:gd name="connsiteY0" fmla="*/ 982494 h 1561289"/>
                      <a:gd name="connsiteX1" fmla="*/ 928992 w 2490282"/>
                      <a:gd name="connsiteY1" fmla="*/ 9727 h 1561289"/>
                      <a:gd name="connsiteX2" fmla="*/ 1585609 w 2490282"/>
                      <a:gd name="connsiteY2" fmla="*/ 0 h 1561289"/>
                      <a:gd name="connsiteX3" fmla="*/ 2490282 w 2490282"/>
                      <a:gd name="connsiteY3" fmla="*/ 131323 h 1561289"/>
                      <a:gd name="connsiteX4" fmla="*/ 1488332 w 2490282"/>
                      <a:gd name="connsiteY4" fmla="*/ 355060 h 1561289"/>
                      <a:gd name="connsiteX5" fmla="*/ 0 w 2490282"/>
                      <a:gd name="connsiteY5" fmla="*/ 1561289 h 1561289"/>
                      <a:gd name="connsiteX6" fmla="*/ 38911 w 2490282"/>
                      <a:gd name="connsiteY6" fmla="*/ 982494 h 1561289"/>
                      <a:gd name="connsiteX0" fmla="*/ 38911 w 2490282"/>
                      <a:gd name="connsiteY0" fmla="*/ 982494 h 1561289"/>
                      <a:gd name="connsiteX1" fmla="*/ 928992 w 2490282"/>
                      <a:gd name="connsiteY1" fmla="*/ 9727 h 1561289"/>
                      <a:gd name="connsiteX2" fmla="*/ 1585609 w 2490282"/>
                      <a:gd name="connsiteY2" fmla="*/ 0 h 1561289"/>
                      <a:gd name="connsiteX3" fmla="*/ 2490282 w 2490282"/>
                      <a:gd name="connsiteY3" fmla="*/ 131323 h 1561289"/>
                      <a:gd name="connsiteX4" fmla="*/ 1488332 w 2490282"/>
                      <a:gd name="connsiteY4" fmla="*/ 355060 h 1561289"/>
                      <a:gd name="connsiteX5" fmla="*/ 787940 w 2490282"/>
                      <a:gd name="connsiteY5" fmla="*/ 914401 h 1561289"/>
                      <a:gd name="connsiteX6" fmla="*/ 0 w 2490282"/>
                      <a:gd name="connsiteY6" fmla="*/ 1561289 h 1561289"/>
                      <a:gd name="connsiteX7" fmla="*/ 38911 w 2490282"/>
                      <a:gd name="connsiteY7" fmla="*/ 982494 h 1561289"/>
                      <a:gd name="connsiteX0" fmla="*/ 38911 w 2490282"/>
                      <a:gd name="connsiteY0" fmla="*/ 982494 h 1561289"/>
                      <a:gd name="connsiteX1" fmla="*/ 928992 w 2490282"/>
                      <a:gd name="connsiteY1" fmla="*/ 9727 h 1561289"/>
                      <a:gd name="connsiteX2" fmla="*/ 1585609 w 2490282"/>
                      <a:gd name="connsiteY2" fmla="*/ 0 h 1561289"/>
                      <a:gd name="connsiteX3" fmla="*/ 2490282 w 2490282"/>
                      <a:gd name="connsiteY3" fmla="*/ 131323 h 1561289"/>
                      <a:gd name="connsiteX4" fmla="*/ 1488332 w 2490282"/>
                      <a:gd name="connsiteY4" fmla="*/ 355060 h 1561289"/>
                      <a:gd name="connsiteX5" fmla="*/ 1070042 w 2490282"/>
                      <a:gd name="connsiteY5" fmla="*/ 306422 h 1561289"/>
                      <a:gd name="connsiteX6" fmla="*/ 0 w 2490282"/>
                      <a:gd name="connsiteY6" fmla="*/ 1561289 h 1561289"/>
                      <a:gd name="connsiteX7" fmla="*/ 38911 w 2490282"/>
                      <a:gd name="connsiteY7" fmla="*/ 982494 h 1561289"/>
                      <a:gd name="connsiteX0" fmla="*/ 53503 w 2504874"/>
                      <a:gd name="connsiteY0" fmla="*/ 982494 h 1532106"/>
                      <a:gd name="connsiteX1" fmla="*/ 943584 w 2504874"/>
                      <a:gd name="connsiteY1" fmla="*/ 9727 h 1532106"/>
                      <a:gd name="connsiteX2" fmla="*/ 1600201 w 2504874"/>
                      <a:gd name="connsiteY2" fmla="*/ 0 h 1532106"/>
                      <a:gd name="connsiteX3" fmla="*/ 2504874 w 2504874"/>
                      <a:gd name="connsiteY3" fmla="*/ 131323 h 1532106"/>
                      <a:gd name="connsiteX4" fmla="*/ 1502924 w 2504874"/>
                      <a:gd name="connsiteY4" fmla="*/ 355060 h 1532106"/>
                      <a:gd name="connsiteX5" fmla="*/ 1084634 w 2504874"/>
                      <a:gd name="connsiteY5" fmla="*/ 306422 h 1532106"/>
                      <a:gd name="connsiteX6" fmla="*/ 0 w 2504874"/>
                      <a:gd name="connsiteY6" fmla="*/ 1532106 h 1532106"/>
                      <a:gd name="connsiteX7" fmla="*/ 53503 w 2504874"/>
                      <a:gd name="connsiteY7" fmla="*/ 982494 h 1532106"/>
                      <a:gd name="connsiteX0" fmla="*/ 53503 w 2504874"/>
                      <a:gd name="connsiteY0" fmla="*/ 982494 h 1532106"/>
                      <a:gd name="connsiteX1" fmla="*/ 943584 w 2504874"/>
                      <a:gd name="connsiteY1" fmla="*/ 9727 h 1532106"/>
                      <a:gd name="connsiteX2" fmla="*/ 1600201 w 2504874"/>
                      <a:gd name="connsiteY2" fmla="*/ 0 h 1532106"/>
                      <a:gd name="connsiteX3" fmla="*/ 2504874 w 2504874"/>
                      <a:gd name="connsiteY3" fmla="*/ 131323 h 1532106"/>
                      <a:gd name="connsiteX4" fmla="*/ 1502924 w 2504874"/>
                      <a:gd name="connsiteY4" fmla="*/ 355060 h 1532106"/>
                      <a:gd name="connsiteX5" fmla="*/ 1084634 w 2504874"/>
                      <a:gd name="connsiteY5" fmla="*/ 306422 h 1532106"/>
                      <a:gd name="connsiteX6" fmla="*/ 252920 w 2504874"/>
                      <a:gd name="connsiteY6" fmla="*/ 1245141 h 1532106"/>
                      <a:gd name="connsiteX7" fmla="*/ 0 w 2504874"/>
                      <a:gd name="connsiteY7" fmla="*/ 1532106 h 1532106"/>
                      <a:gd name="connsiteX8" fmla="*/ 53503 w 2504874"/>
                      <a:gd name="connsiteY8" fmla="*/ 982494 h 1532106"/>
                      <a:gd name="connsiteX0" fmla="*/ 53503 w 2504874"/>
                      <a:gd name="connsiteY0" fmla="*/ 982494 h 1532106"/>
                      <a:gd name="connsiteX1" fmla="*/ 943584 w 2504874"/>
                      <a:gd name="connsiteY1" fmla="*/ 9727 h 1532106"/>
                      <a:gd name="connsiteX2" fmla="*/ 1600201 w 2504874"/>
                      <a:gd name="connsiteY2" fmla="*/ 0 h 1532106"/>
                      <a:gd name="connsiteX3" fmla="*/ 2504874 w 2504874"/>
                      <a:gd name="connsiteY3" fmla="*/ 131323 h 1532106"/>
                      <a:gd name="connsiteX4" fmla="*/ 1502924 w 2504874"/>
                      <a:gd name="connsiteY4" fmla="*/ 355060 h 1532106"/>
                      <a:gd name="connsiteX5" fmla="*/ 1084634 w 2504874"/>
                      <a:gd name="connsiteY5" fmla="*/ 306422 h 1532106"/>
                      <a:gd name="connsiteX6" fmla="*/ 355060 w 2504874"/>
                      <a:gd name="connsiteY6" fmla="*/ 1425102 h 1532106"/>
                      <a:gd name="connsiteX7" fmla="*/ 0 w 2504874"/>
                      <a:gd name="connsiteY7" fmla="*/ 1532106 h 1532106"/>
                      <a:gd name="connsiteX8" fmla="*/ 53503 w 2504874"/>
                      <a:gd name="connsiteY8" fmla="*/ 982494 h 1532106"/>
                      <a:gd name="connsiteX0" fmla="*/ 53503 w 2504874"/>
                      <a:gd name="connsiteY0" fmla="*/ 982494 h 1532106"/>
                      <a:gd name="connsiteX1" fmla="*/ 943584 w 2504874"/>
                      <a:gd name="connsiteY1" fmla="*/ 9727 h 1532106"/>
                      <a:gd name="connsiteX2" fmla="*/ 1600201 w 2504874"/>
                      <a:gd name="connsiteY2" fmla="*/ 0 h 1532106"/>
                      <a:gd name="connsiteX3" fmla="*/ 2504874 w 2504874"/>
                      <a:gd name="connsiteY3" fmla="*/ 131323 h 1532106"/>
                      <a:gd name="connsiteX4" fmla="*/ 1502924 w 2504874"/>
                      <a:gd name="connsiteY4" fmla="*/ 355060 h 1532106"/>
                      <a:gd name="connsiteX5" fmla="*/ 1084634 w 2504874"/>
                      <a:gd name="connsiteY5" fmla="*/ 306422 h 1532106"/>
                      <a:gd name="connsiteX6" fmla="*/ 355060 w 2504874"/>
                      <a:gd name="connsiteY6" fmla="*/ 1118680 h 1532106"/>
                      <a:gd name="connsiteX7" fmla="*/ 0 w 2504874"/>
                      <a:gd name="connsiteY7" fmla="*/ 1532106 h 1532106"/>
                      <a:gd name="connsiteX8" fmla="*/ 53503 w 2504874"/>
                      <a:gd name="connsiteY8" fmla="*/ 982494 h 1532106"/>
                      <a:gd name="connsiteX0" fmla="*/ 93644 w 2545015"/>
                      <a:gd name="connsiteY0" fmla="*/ 982494 h 1532106"/>
                      <a:gd name="connsiteX1" fmla="*/ 983725 w 2545015"/>
                      <a:gd name="connsiteY1" fmla="*/ 9727 h 1532106"/>
                      <a:gd name="connsiteX2" fmla="*/ 1640342 w 2545015"/>
                      <a:gd name="connsiteY2" fmla="*/ 0 h 1532106"/>
                      <a:gd name="connsiteX3" fmla="*/ 2545015 w 2545015"/>
                      <a:gd name="connsiteY3" fmla="*/ 131323 h 1532106"/>
                      <a:gd name="connsiteX4" fmla="*/ 1543065 w 2545015"/>
                      <a:gd name="connsiteY4" fmla="*/ 355060 h 1532106"/>
                      <a:gd name="connsiteX5" fmla="*/ 1124775 w 2545015"/>
                      <a:gd name="connsiteY5" fmla="*/ 306422 h 1532106"/>
                      <a:gd name="connsiteX6" fmla="*/ 395201 w 2545015"/>
                      <a:gd name="connsiteY6" fmla="*/ 1118680 h 1532106"/>
                      <a:gd name="connsiteX7" fmla="*/ 40141 w 2545015"/>
                      <a:gd name="connsiteY7" fmla="*/ 1532106 h 1532106"/>
                      <a:gd name="connsiteX8" fmla="*/ 93644 w 2545015"/>
                      <a:gd name="connsiteY8" fmla="*/ 982494 h 1532106"/>
                      <a:gd name="connsiteX0" fmla="*/ 96072 w 2547443"/>
                      <a:gd name="connsiteY0" fmla="*/ 982494 h 1532106"/>
                      <a:gd name="connsiteX1" fmla="*/ 986153 w 2547443"/>
                      <a:gd name="connsiteY1" fmla="*/ 9727 h 1532106"/>
                      <a:gd name="connsiteX2" fmla="*/ 1642770 w 2547443"/>
                      <a:gd name="connsiteY2" fmla="*/ 0 h 1532106"/>
                      <a:gd name="connsiteX3" fmla="*/ 2547443 w 2547443"/>
                      <a:gd name="connsiteY3" fmla="*/ 131323 h 1532106"/>
                      <a:gd name="connsiteX4" fmla="*/ 1545493 w 2547443"/>
                      <a:gd name="connsiteY4" fmla="*/ 355060 h 1532106"/>
                      <a:gd name="connsiteX5" fmla="*/ 1127203 w 2547443"/>
                      <a:gd name="connsiteY5" fmla="*/ 306422 h 1532106"/>
                      <a:gd name="connsiteX6" fmla="*/ 397629 w 2547443"/>
                      <a:gd name="connsiteY6" fmla="*/ 1118680 h 1532106"/>
                      <a:gd name="connsiteX7" fmla="*/ 42569 w 2547443"/>
                      <a:gd name="connsiteY7" fmla="*/ 1532106 h 1532106"/>
                      <a:gd name="connsiteX8" fmla="*/ 96072 w 2547443"/>
                      <a:gd name="connsiteY8" fmla="*/ 982494 h 1532106"/>
                      <a:gd name="connsiteX0" fmla="*/ 96072 w 2547443"/>
                      <a:gd name="connsiteY0" fmla="*/ 982494 h 1677790"/>
                      <a:gd name="connsiteX1" fmla="*/ 986153 w 2547443"/>
                      <a:gd name="connsiteY1" fmla="*/ 9727 h 1677790"/>
                      <a:gd name="connsiteX2" fmla="*/ 1642770 w 2547443"/>
                      <a:gd name="connsiteY2" fmla="*/ 0 h 1677790"/>
                      <a:gd name="connsiteX3" fmla="*/ 2547443 w 2547443"/>
                      <a:gd name="connsiteY3" fmla="*/ 131323 h 1677790"/>
                      <a:gd name="connsiteX4" fmla="*/ 1545493 w 2547443"/>
                      <a:gd name="connsiteY4" fmla="*/ 355060 h 1677790"/>
                      <a:gd name="connsiteX5" fmla="*/ 1127203 w 2547443"/>
                      <a:gd name="connsiteY5" fmla="*/ 306422 h 1677790"/>
                      <a:gd name="connsiteX6" fmla="*/ 397629 w 2547443"/>
                      <a:gd name="connsiteY6" fmla="*/ 1118680 h 1677790"/>
                      <a:gd name="connsiteX7" fmla="*/ 42569 w 2547443"/>
                      <a:gd name="connsiteY7" fmla="*/ 1532106 h 1677790"/>
                      <a:gd name="connsiteX8" fmla="*/ 96072 w 2547443"/>
                      <a:gd name="connsiteY8" fmla="*/ 982494 h 1677790"/>
                      <a:gd name="connsiteX0" fmla="*/ 96072 w 2547443"/>
                      <a:gd name="connsiteY0" fmla="*/ 982494 h 1552660"/>
                      <a:gd name="connsiteX1" fmla="*/ 986153 w 2547443"/>
                      <a:gd name="connsiteY1" fmla="*/ 9727 h 1552660"/>
                      <a:gd name="connsiteX2" fmla="*/ 1642770 w 2547443"/>
                      <a:gd name="connsiteY2" fmla="*/ 0 h 1552660"/>
                      <a:gd name="connsiteX3" fmla="*/ 2547443 w 2547443"/>
                      <a:gd name="connsiteY3" fmla="*/ 131323 h 1552660"/>
                      <a:gd name="connsiteX4" fmla="*/ 1545493 w 2547443"/>
                      <a:gd name="connsiteY4" fmla="*/ 355060 h 1552660"/>
                      <a:gd name="connsiteX5" fmla="*/ 1127203 w 2547443"/>
                      <a:gd name="connsiteY5" fmla="*/ 306422 h 1552660"/>
                      <a:gd name="connsiteX6" fmla="*/ 397629 w 2547443"/>
                      <a:gd name="connsiteY6" fmla="*/ 1118680 h 1552660"/>
                      <a:gd name="connsiteX7" fmla="*/ 344128 w 2547443"/>
                      <a:gd name="connsiteY7" fmla="*/ 1405647 h 1552660"/>
                      <a:gd name="connsiteX8" fmla="*/ 42569 w 2547443"/>
                      <a:gd name="connsiteY8" fmla="*/ 1532106 h 1552660"/>
                      <a:gd name="connsiteX9" fmla="*/ 96072 w 2547443"/>
                      <a:gd name="connsiteY9" fmla="*/ 982494 h 1552660"/>
                      <a:gd name="connsiteX0" fmla="*/ 96072 w 2547443"/>
                      <a:gd name="connsiteY0" fmla="*/ 982494 h 1554370"/>
                      <a:gd name="connsiteX1" fmla="*/ 986153 w 2547443"/>
                      <a:gd name="connsiteY1" fmla="*/ 9727 h 1554370"/>
                      <a:gd name="connsiteX2" fmla="*/ 1642770 w 2547443"/>
                      <a:gd name="connsiteY2" fmla="*/ 0 h 1554370"/>
                      <a:gd name="connsiteX3" fmla="*/ 2547443 w 2547443"/>
                      <a:gd name="connsiteY3" fmla="*/ 131323 h 1554370"/>
                      <a:gd name="connsiteX4" fmla="*/ 1545493 w 2547443"/>
                      <a:gd name="connsiteY4" fmla="*/ 355060 h 1554370"/>
                      <a:gd name="connsiteX5" fmla="*/ 1127203 w 2547443"/>
                      <a:gd name="connsiteY5" fmla="*/ 306422 h 1554370"/>
                      <a:gd name="connsiteX6" fmla="*/ 397629 w 2547443"/>
                      <a:gd name="connsiteY6" fmla="*/ 1118680 h 1554370"/>
                      <a:gd name="connsiteX7" fmla="*/ 378175 w 2547443"/>
                      <a:gd name="connsiteY7" fmla="*/ 1420238 h 1554370"/>
                      <a:gd name="connsiteX8" fmla="*/ 42569 w 2547443"/>
                      <a:gd name="connsiteY8" fmla="*/ 1532106 h 1554370"/>
                      <a:gd name="connsiteX9" fmla="*/ 96072 w 2547443"/>
                      <a:gd name="connsiteY9" fmla="*/ 982494 h 1554370"/>
                      <a:gd name="connsiteX0" fmla="*/ 96072 w 2547443"/>
                      <a:gd name="connsiteY0" fmla="*/ 982494 h 1554370"/>
                      <a:gd name="connsiteX1" fmla="*/ 986153 w 2547443"/>
                      <a:gd name="connsiteY1" fmla="*/ 9727 h 1554370"/>
                      <a:gd name="connsiteX2" fmla="*/ 1642770 w 2547443"/>
                      <a:gd name="connsiteY2" fmla="*/ 0 h 1554370"/>
                      <a:gd name="connsiteX3" fmla="*/ 2547443 w 2547443"/>
                      <a:gd name="connsiteY3" fmla="*/ 131323 h 1554370"/>
                      <a:gd name="connsiteX4" fmla="*/ 1545493 w 2547443"/>
                      <a:gd name="connsiteY4" fmla="*/ 355060 h 1554370"/>
                      <a:gd name="connsiteX5" fmla="*/ 1127203 w 2547443"/>
                      <a:gd name="connsiteY5" fmla="*/ 306422 h 1554370"/>
                      <a:gd name="connsiteX6" fmla="*/ 397629 w 2547443"/>
                      <a:gd name="connsiteY6" fmla="*/ 1118680 h 1554370"/>
                      <a:gd name="connsiteX7" fmla="*/ 378175 w 2547443"/>
                      <a:gd name="connsiteY7" fmla="*/ 1420238 h 1554370"/>
                      <a:gd name="connsiteX8" fmla="*/ 42569 w 2547443"/>
                      <a:gd name="connsiteY8" fmla="*/ 1532106 h 1554370"/>
                      <a:gd name="connsiteX9" fmla="*/ 96072 w 2547443"/>
                      <a:gd name="connsiteY9" fmla="*/ 982494 h 1554370"/>
                      <a:gd name="connsiteX0" fmla="*/ 96072 w 2547443"/>
                      <a:gd name="connsiteY0" fmla="*/ 982494 h 1554370"/>
                      <a:gd name="connsiteX1" fmla="*/ 986153 w 2547443"/>
                      <a:gd name="connsiteY1" fmla="*/ 9727 h 1554370"/>
                      <a:gd name="connsiteX2" fmla="*/ 1642770 w 2547443"/>
                      <a:gd name="connsiteY2" fmla="*/ 0 h 1554370"/>
                      <a:gd name="connsiteX3" fmla="*/ 2547443 w 2547443"/>
                      <a:gd name="connsiteY3" fmla="*/ 131323 h 1554370"/>
                      <a:gd name="connsiteX4" fmla="*/ 1545493 w 2547443"/>
                      <a:gd name="connsiteY4" fmla="*/ 355060 h 1554370"/>
                      <a:gd name="connsiteX5" fmla="*/ 1127203 w 2547443"/>
                      <a:gd name="connsiteY5" fmla="*/ 306422 h 1554370"/>
                      <a:gd name="connsiteX6" fmla="*/ 397629 w 2547443"/>
                      <a:gd name="connsiteY6" fmla="*/ 1118680 h 1554370"/>
                      <a:gd name="connsiteX7" fmla="*/ 378175 w 2547443"/>
                      <a:gd name="connsiteY7" fmla="*/ 1420238 h 1554370"/>
                      <a:gd name="connsiteX8" fmla="*/ 42569 w 2547443"/>
                      <a:gd name="connsiteY8" fmla="*/ 1532106 h 1554370"/>
                      <a:gd name="connsiteX9" fmla="*/ 96072 w 2547443"/>
                      <a:gd name="connsiteY9" fmla="*/ 982494 h 1554370"/>
                      <a:gd name="connsiteX0" fmla="*/ 96072 w 2547443"/>
                      <a:gd name="connsiteY0" fmla="*/ 982494 h 1572098"/>
                      <a:gd name="connsiteX1" fmla="*/ 986153 w 2547443"/>
                      <a:gd name="connsiteY1" fmla="*/ 9727 h 1572098"/>
                      <a:gd name="connsiteX2" fmla="*/ 1642770 w 2547443"/>
                      <a:gd name="connsiteY2" fmla="*/ 0 h 1572098"/>
                      <a:gd name="connsiteX3" fmla="*/ 2547443 w 2547443"/>
                      <a:gd name="connsiteY3" fmla="*/ 131323 h 1572098"/>
                      <a:gd name="connsiteX4" fmla="*/ 1545493 w 2547443"/>
                      <a:gd name="connsiteY4" fmla="*/ 355060 h 1572098"/>
                      <a:gd name="connsiteX5" fmla="*/ 1127203 w 2547443"/>
                      <a:gd name="connsiteY5" fmla="*/ 306422 h 1572098"/>
                      <a:gd name="connsiteX6" fmla="*/ 397629 w 2547443"/>
                      <a:gd name="connsiteY6" fmla="*/ 1118680 h 1572098"/>
                      <a:gd name="connsiteX7" fmla="*/ 378175 w 2547443"/>
                      <a:gd name="connsiteY7" fmla="*/ 1420238 h 1572098"/>
                      <a:gd name="connsiteX8" fmla="*/ 246851 w 2547443"/>
                      <a:gd name="connsiteY8" fmla="*/ 1517516 h 1572098"/>
                      <a:gd name="connsiteX9" fmla="*/ 42569 w 2547443"/>
                      <a:gd name="connsiteY9" fmla="*/ 1532106 h 1572098"/>
                      <a:gd name="connsiteX10" fmla="*/ 96072 w 2547443"/>
                      <a:gd name="connsiteY10" fmla="*/ 982494 h 1572098"/>
                      <a:gd name="connsiteX0" fmla="*/ 96072 w 2547443"/>
                      <a:gd name="connsiteY0" fmla="*/ 982494 h 2135699"/>
                      <a:gd name="connsiteX1" fmla="*/ 986153 w 2547443"/>
                      <a:gd name="connsiteY1" fmla="*/ 9727 h 2135699"/>
                      <a:gd name="connsiteX2" fmla="*/ 1642770 w 2547443"/>
                      <a:gd name="connsiteY2" fmla="*/ 0 h 2135699"/>
                      <a:gd name="connsiteX3" fmla="*/ 2547443 w 2547443"/>
                      <a:gd name="connsiteY3" fmla="*/ 131323 h 2135699"/>
                      <a:gd name="connsiteX4" fmla="*/ 1545493 w 2547443"/>
                      <a:gd name="connsiteY4" fmla="*/ 355060 h 2135699"/>
                      <a:gd name="connsiteX5" fmla="*/ 1127203 w 2547443"/>
                      <a:gd name="connsiteY5" fmla="*/ 306422 h 2135699"/>
                      <a:gd name="connsiteX6" fmla="*/ 397629 w 2547443"/>
                      <a:gd name="connsiteY6" fmla="*/ 1118680 h 2135699"/>
                      <a:gd name="connsiteX7" fmla="*/ 378175 w 2547443"/>
                      <a:gd name="connsiteY7" fmla="*/ 1420238 h 2135699"/>
                      <a:gd name="connsiteX8" fmla="*/ 694323 w 2547443"/>
                      <a:gd name="connsiteY8" fmla="*/ 2135222 h 2135699"/>
                      <a:gd name="connsiteX9" fmla="*/ 42569 w 2547443"/>
                      <a:gd name="connsiteY9" fmla="*/ 1532106 h 2135699"/>
                      <a:gd name="connsiteX10" fmla="*/ 96072 w 2547443"/>
                      <a:gd name="connsiteY10" fmla="*/ 982494 h 2135699"/>
                      <a:gd name="connsiteX0" fmla="*/ 96072 w 2547443"/>
                      <a:gd name="connsiteY0" fmla="*/ 982494 h 2694798"/>
                      <a:gd name="connsiteX1" fmla="*/ 986153 w 2547443"/>
                      <a:gd name="connsiteY1" fmla="*/ 9727 h 2694798"/>
                      <a:gd name="connsiteX2" fmla="*/ 1642770 w 2547443"/>
                      <a:gd name="connsiteY2" fmla="*/ 0 h 2694798"/>
                      <a:gd name="connsiteX3" fmla="*/ 2547443 w 2547443"/>
                      <a:gd name="connsiteY3" fmla="*/ 131323 h 2694798"/>
                      <a:gd name="connsiteX4" fmla="*/ 1545493 w 2547443"/>
                      <a:gd name="connsiteY4" fmla="*/ 355060 h 2694798"/>
                      <a:gd name="connsiteX5" fmla="*/ 1127203 w 2547443"/>
                      <a:gd name="connsiteY5" fmla="*/ 306422 h 2694798"/>
                      <a:gd name="connsiteX6" fmla="*/ 397629 w 2547443"/>
                      <a:gd name="connsiteY6" fmla="*/ 1118680 h 2694798"/>
                      <a:gd name="connsiteX7" fmla="*/ 378175 w 2547443"/>
                      <a:gd name="connsiteY7" fmla="*/ 1420238 h 2694798"/>
                      <a:gd name="connsiteX8" fmla="*/ 694323 w 2547443"/>
                      <a:gd name="connsiteY8" fmla="*/ 2694562 h 2694798"/>
                      <a:gd name="connsiteX9" fmla="*/ 42569 w 2547443"/>
                      <a:gd name="connsiteY9" fmla="*/ 1532106 h 2694798"/>
                      <a:gd name="connsiteX10" fmla="*/ 96072 w 2547443"/>
                      <a:gd name="connsiteY10" fmla="*/ 982494 h 2694798"/>
                      <a:gd name="connsiteX0" fmla="*/ 96072 w 2547443"/>
                      <a:gd name="connsiteY0" fmla="*/ 982494 h 2765238"/>
                      <a:gd name="connsiteX1" fmla="*/ 986153 w 2547443"/>
                      <a:gd name="connsiteY1" fmla="*/ 9727 h 2765238"/>
                      <a:gd name="connsiteX2" fmla="*/ 1642770 w 2547443"/>
                      <a:gd name="connsiteY2" fmla="*/ 0 h 2765238"/>
                      <a:gd name="connsiteX3" fmla="*/ 2547443 w 2547443"/>
                      <a:gd name="connsiteY3" fmla="*/ 131323 h 2765238"/>
                      <a:gd name="connsiteX4" fmla="*/ 1545493 w 2547443"/>
                      <a:gd name="connsiteY4" fmla="*/ 355060 h 2765238"/>
                      <a:gd name="connsiteX5" fmla="*/ 1127203 w 2547443"/>
                      <a:gd name="connsiteY5" fmla="*/ 306422 h 2765238"/>
                      <a:gd name="connsiteX6" fmla="*/ 397629 w 2547443"/>
                      <a:gd name="connsiteY6" fmla="*/ 1118680 h 2765238"/>
                      <a:gd name="connsiteX7" fmla="*/ 378175 w 2547443"/>
                      <a:gd name="connsiteY7" fmla="*/ 1420238 h 2765238"/>
                      <a:gd name="connsiteX8" fmla="*/ 660277 w 2547443"/>
                      <a:gd name="connsiteY8" fmla="*/ 2504872 h 2765238"/>
                      <a:gd name="connsiteX9" fmla="*/ 694323 w 2547443"/>
                      <a:gd name="connsiteY9" fmla="*/ 2694562 h 2765238"/>
                      <a:gd name="connsiteX10" fmla="*/ 42569 w 2547443"/>
                      <a:gd name="connsiteY10" fmla="*/ 1532106 h 2765238"/>
                      <a:gd name="connsiteX11" fmla="*/ 96072 w 2547443"/>
                      <a:gd name="connsiteY11" fmla="*/ 982494 h 2765238"/>
                      <a:gd name="connsiteX0" fmla="*/ 96072 w 2547443"/>
                      <a:gd name="connsiteY0" fmla="*/ 982494 h 2765238"/>
                      <a:gd name="connsiteX1" fmla="*/ 986153 w 2547443"/>
                      <a:gd name="connsiteY1" fmla="*/ 9727 h 2765238"/>
                      <a:gd name="connsiteX2" fmla="*/ 1642770 w 2547443"/>
                      <a:gd name="connsiteY2" fmla="*/ 0 h 2765238"/>
                      <a:gd name="connsiteX3" fmla="*/ 2547443 w 2547443"/>
                      <a:gd name="connsiteY3" fmla="*/ 131323 h 2765238"/>
                      <a:gd name="connsiteX4" fmla="*/ 1545493 w 2547443"/>
                      <a:gd name="connsiteY4" fmla="*/ 355060 h 2765238"/>
                      <a:gd name="connsiteX5" fmla="*/ 1127203 w 2547443"/>
                      <a:gd name="connsiteY5" fmla="*/ 306422 h 2765238"/>
                      <a:gd name="connsiteX6" fmla="*/ 397629 w 2547443"/>
                      <a:gd name="connsiteY6" fmla="*/ 1118680 h 2765238"/>
                      <a:gd name="connsiteX7" fmla="*/ 378175 w 2547443"/>
                      <a:gd name="connsiteY7" fmla="*/ 1420238 h 2765238"/>
                      <a:gd name="connsiteX8" fmla="*/ 913196 w 2547443"/>
                      <a:gd name="connsiteY8" fmla="*/ 2504872 h 2765238"/>
                      <a:gd name="connsiteX9" fmla="*/ 694323 w 2547443"/>
                      <a:gd name="connsiteY9" fmla="*/ 2694562 h 2765238"/>
                      <a:gd name="connsiteX10" fmla="*/ 42569 w 2547443"/>
                      <a:gd name="connsiteY10" fmla="*/ 1532106 h 2765238"/>
                      <a:gd name="connsiteX11" fmla="*/ 96072 w 2547443"/>
                      <a:gd name="connsiteY11" fmla="*/ 982494 h 2765238"/>
                      <a:gd name="connsiteX0" fmla="*/ 96072 w 2547443"/>
                      <a:gd name="connsiteY0" fmla="*/ 982494 h 2751446"/>
                      <a:gd name="connsiteX1" fmla="*/ 986153 w 2547443"/>
                      <a:gd name="connsiteY1" fmla="*/ 9727 h 2751446"/>
                      <a:gd name="connsiteX2" fmla="*/ 1642770 w 2547443"/>
                      <a:gd name="connsiteY2" fmla="*/ 0 h 2751446"/>
                      <a:gd name="connsiteX3" fmla="*/ 2547443 w 2547443"/>
                      <a:gd name="connsiteY3" fmla="*/ 131323 h 2751446"/>
                      <a:gd name="connsiteX4" fmla="*/ 1545493 w 2547443"/>
                      <a:gd name="connsiteY4" fmla="*/ 355060 h 2751446"/>
                      <a:gd name="connsiteX5" fmla="*/ 1127203 w 2547443"/>
                      <a:gd name="connsiteY5" fmla="*/ 306422 h 2751446"/>
                      <a:gd name="connsiteX6" fmla="*/ 397629 w 2547443"/>
                      <a:gd name="connsiteY6" fmla="*/ 1118680 h 2751446"/>
                      <a:gd name="connsiteX7" fmla="*/ 378175 w 2547443"/>
                      <a:gd name="connsiteY7" fmla="*/ 1420238 h 2751446"/>
                      <a:gd name="connsiteX8" fmla="*/ 621366 w 2547443"/>
                      <a:gd name="connsiteY8" fmla="*/ 1921212 h 2751446"/>
                      <a:gd name="connsiteX9" fmla="*/ 913196 w 2547443"/>
                      <a:gd name="connsiteY9" fmla="*/ 2504872 h 2751446"/>
                      <a:gd name="connsiteX10" fmla="*/ 694323 w 2547443"/>
                      <a:gd name="connsiteY10" fmla="*/ 2694562 h 2751446"/>
                      <a:gd name="connsiteX11" fmla="*/ 42569 w 2547443"/>
                      <a:gd name="connsiteY11" fmla="*/ 1532106 h 2751446"/>
                      <a:gd name="connsiteX12" fmla="*/ 96072 w 2547443"/>
                      <a:gd name="connsiteY12" fmla="*/ 982494 h 2751446"/>
                      <a:gd name="connsiteX0" fmla="*/ 96072 w 2547443"/>
                      <a:gd name="connsiteY0" fmla="*/ 982494 h 2751446"/>
                      <a:gd name="connsiteX1" fmla="*/ 986153 w 2547443"/>
                      <a:gd name="connsiteY1" fmla="*/ 9727 h 2751446"/>
                      <a:gd name="connsiteX2" fmla="*/ 1642770 w 2547443"/>
                      <a:gd name="connsiteY2" fmla="*/ 0 h 2751446"/>
                      <a:gd name="connsiteX3" fmla="*/ 2547443 w 2547443"/>
                      <a:gd name="connsiteY3" fmla="*/ 131323 h 2751446"/>
                      <a:gd name="connsiteX4" fmla="*/ 1545493 w 2547443"/>
                      <a:gd name="connsiteY4" fmla="*/ 355060 h 2751446"/>
                      <a:gd name="connsiteX5" fmla="*/ 1127203 w 2547443"/>
                      <a:gd name="connsiteY5" fmla="*/ 306422 h 2751446"/>
                      <a:gd name="connsiteX6" fmla="*/ 397629 w 2547443"/>
                      <a:gd name="connsiteY6" fmla="*/ 1118680 h 2751446"/>
                      <a:gd name="connsiteX7" fmla="*/ 378175 w 2547443"/>
                      <a:gd name="connsiteY7" fmla="*/ 1420238 h 2751446"/>
                      <a:gd name="connsiteX8" fmla="*/ 738098 w 2547443"/>
                      <a:gd name="connsiteY8" fmla="*/ 1819072 h 2751446"/>
                      <a:gd name="connsiteX9" fmla="*/ 913196 w 2547443"/>
                      <a:gd name="connsiteY9" fmla="*/ 2504872 h 2751446"/>
                      <a:gd name="connsiteX10" fmla="*/ 694323 w 2547443"/>
                      <a:gd name="connsiteY10" fmla="*/ 2694562 h 2751446"/>
                      <a:gd name="connsiteX11" fmla="*/ 42569 w 2547443"/>
                      <a:gd name="connsiteY11" fmla="*/ 1532106 h 2751446"/>
                      <a:gd name="connsiteX12" fmla="*/ 96072 w 2547443"/>
                      <a:gd name="connsiteY12" fmla="*/ 982494 h 2751446"/>
                      <a:gd name="connsiteX0" fmla="*/ 96072 w 2547443"/>
                      <a:gd name="connsiteY0" fmla="*/ 982494 h 2751446"/>
                      <a:gd name="connsiteX1" fmla="*/ 986153 w 2547443"/>
                      <a:gd name="connsiteY1" fmla="*/ 9727 h 2751446"/>
                      <a:gd name="connsiteX2" fmla="*/ 1642770 w 2547443"/>
                      <a:gd name="connsiteY2" fmla="*/ 0 h 2751446"/>
                      <a:gd name="connsiteX3" fmla="*/ 2547443 w 2547443"/>
                      <a:gd name="connsiteY3" fmla="*/ 131323 h 2751446"/>
                      <a:gd name="connsiteX4" fmla="*/ 1545493 w 2547443"/>
                      <a:gd name="connsiteY4" fmla="*/ 355060 h 2751446"/>
                      <a:gd name="connsiteX5" fmla="*/ 1127203 w 2547443"/>
                      <a:gd name="connsiteY5" fmla="*/ 306422 h 2751446"/>
                      <a:gd name="connsiteX6" fmla="*/ 397629 w 2547443"/>
                      <a:gd name="connsiteY6" fmla="*/ 1118680 h 2751446"/>
                      <a:gd name="connsiteX7" fmla="*/ 378175 w 2547443"/>
                      <a:gd name="connsiteY7" fmla="*/ 1420238 h 2751446"/>
                      <a:gd name="connsiteX8" fmla="*/ 738098 w 2547443"/>
                      <a:gd name="connsiteY8" fmla="*/ 1819072 h 2751446"/>
                      <a:gd name="connsiteX9" fmla="*/ 913196 w 2547443"/>
                      <a:gd name="connsiteY9" fmla="*/ 2504872 h 2751446"/>
                      <a:gd name="connsiteX10" fmla="*/ 694323 w 2547443"/>
                      <a:gd name="connsiteY10" fmla="*/ 2694562 h 2751446"/>
                      <a:gd name="connsiteX11" fmla="*/ 42569 w 2547443"/>
                      <a:gd name="connsiteY11" fmla="*/ 1532106 h 2751446"/>
                      <a:gd name="connsiteX12" fmla="*/ 96072 w 2547443"/>
                      <a:gd name="connsiteY12" fmla="*/ 982494 h 2751446"/>
                      <a:gd name="connsiteX0" fmla="*/ 96072 w 2547443"/>
                      <a:gd name="connsiteY0" fmla="*/ 982494 h 2751446"/>
                      <a:gd name="connsiteX1" fmla="*/ 986153 w 2547443"/>
                      <a:gd name="connsiteY1" fmla="*/ 9727 h 2751446"/>
                      <a:gd name="connsiteX2" fmla="*/ 1642770 w 2547443"/>
                      <a:gd name="connsiteY2" fmla="*/ 0 h 2751446"/>
                      <a:gd name="connsiteX3" fmla="*/ 2547443 w 2547443"/>
                      <a:gd name="connsiteY3" fmla="*/ 131323 h 2751446"/>
                      <a:gd name="connsiteX4" fmla="*/ 1545493 w 2547443"/>
                      <a:gd name="connsiteY4" fmla="*/ 355060 h 2751446"/>
                      <a:gd name="connsiteX5" fmla="*/ 1127203 w 2547443"/>
                      <a:gd name="connsiteY5" fmla="*/ 306422 h 2751446"/>
                      <a:gd name="connsiteX6" fmla="*/ 397629 w 2547443"/>
                      <a:gd name="connsiteY6" fmla="*/ 1118680 h 2751446"/>
                      <a:gd name="connsiteX7" fmla="*/ 378175 w 2547443"/>
                      <a:gd name="connsiteY7" fmla="*/ 1420238 h 2751446"/>
                      <a:gd name="connsiteX8" fmla="*/ 738098 w 2547443"/>
                      <a:gd name="connsiteY8" fmla="*/ 1819072 h 2751446"/>
                      <a:gd name="connsiteX9" fmla="*/ 913196 w 2547443"/>
                      <a:gd name="connsiteY9" fmla="*/ 2504872 h 2751446"/>
                      <a:gd name="connsiteX10" fmla="*/ 694323 w 2547443"/>
                      <a:gd name="connsiteY10" fmla="*/ 2694562 h 2751446"/>
                      <a:gd name="connsiteX11" fmla="*/ 42569 w 2547443"/>
                      <a:gd name="connsiteY11" fmla="*/ 1532106 h 2751446"/>
                      <a:gd name="connsiteX12" fmla="*/ 96072 w 2547443"/>
                      <a:gd name="connsiteY12" fmla="*/ 982494 h 2751446"/>
                      <a:gd name="connsiteX0" fmla="*/ 96072 w 2547443"/>
                      <a:gd name="connsiteY0" fmla="*/ 982494 h 2751446"/>
                      <a:gd name="connsiteX1" fmla="*/ 986153 w 2547443"/>
                      <a:gd name="connsiteY1" fmla="*/ 9727 h 2751446"/>
                      <a:gd name="connsiteX2" fmla="*/ 1642770 w 2547443"/>
                      <a:gd name="connsiteY2" fmla="*/ 0 h 2751446"/>
                      <a:gd name="connsiteX3" fmla="*/ 2547443 w 2547443"/>
                      <a:gd name="connsiteY3" fmla="*/ 131323 h 2751446"/>
                      <a:gd name="connsiteX4" fmla="*/ 1545493 w 2547443"/>
                      <a:gd name="connsiteY4" fmla="*/ 355060 h 2751446"/>
                      <a:gd name="connsiteX5" fmla="*/ 1127203 w 2547443"/>
                      <a:gd name="connsiteY5" fmla="*/ 306422 h 2751446"/>
                      <a:gd name="connsiteX6" fmla="*/ 397629 w 2547443"/>
                      <a:gd name="connsiteY6" fmla="*/ 1118680 h 2751446"/>
                      <a:gd name="connsiteX7" fmla="*/ 378175 w 2547443"/>
                      <a:gd name="connsiteY7" fmla="*/ 1420238 h 2751446"/>
                      <a:gd name="connsiteX8" fmla="*/ 738098 w 2547443"/>
                      <a:gd name="connsiteY8" fmla="*/ 1819072 h 2751446"/>
                      <a:gd name="connsiteX9" fmla="*/ 913196 w 2547443"/>
                      <a:gd name="connsiteY9" fmla="*/ 2504872 h 2751446"/>
                      <a:gd name="connsiteX10" fmla="*/ 694323 w 2547443"/>
                      <a:gd name="connsiteY10" fmla="*/ 2694562 h 2751446"/>
                      <a:gd name="connsiteX11" fmla="*/ 42569 w 2547443"/>
                      <a:gd name="connsiteY11" fmla="*/ 1532106 h 2751446"/>
                      <a:gd name="connsiteX12" fmla="*/ 96072 w 2547443"/>
                      <a:gd name="connsiteY12" fmla="*/ 982494 h 2751446"/>
                      <a:gd name="connsiteX0" fmla="*/ 96072 w 2547443"/>
                      <a:gd name="connsiteY0" fmla="*/ 982494 h 2751446"/>
                      <a:gd name="connsiteX1" fmla="*/ 986153 w 2547443"/>
                      <a:gd name="connsiteY1" fmla="*/ 9727 h 2751446"/>
                      <a:gd name="connsiteX2" fmla="*/ 1642770 w 2547443"/>
                      <a:gd name="connsiteY2" fmla="*/ 0 h 2751446"/>
                      <a:gd name="connsiteX3" fmla="*/ 2547443 w 2547443"/>
                      <a:gd name="connsiteY3" fmla="*/ 131323 h 2751446"/>
                      <a:gd name="connsiteX4" fmla="*/ 1545493 w 2547443"/>
                      <a:gd name="connsiteY4" fmla="*/ 355060 h 2751446"/>
                      <a:gd name="connsiteX5" fmla="*/ 1127203 w 2547443"/>
                      <a:gd name="connsiteY5" fmla="*/ 306422 h 2751446"/>
                      <a:gd name="connsiteX6" fmla="*/ 397629 w 2547443"/>
                      <a:gd name="connsiteY6" fmla="*/ 1118680 h 2751446"/>
                      <a:gd name="connsiteX7" fmla="*/ 378175 w 2547443"/>
                      <a:gd name="connsiteY7" fmla="*/ 1420238 h 2751446"/>
                      <a:gd name="connsiteX8" fmla="*/ 738098 w 2547443"/>
                      <a:gd name="connsiteY8" fmla="*/ 1819072 h 2751446"/>
                      <a:gd name="connsiteX9" fmla="*/ 913196 w 2547443"/>
                      <a:gd name="connsiteY9" fmla="*/ 2504872 h 2751446"/>
                      <a:gd name="connsiteX10" fmla="*/ 694323 w 2547443"/>
                      <a:gd name="connsiteY10" fmla="*/ 2694562 h 2751446"/>
                      <a:gd name="connsiteX11" fmla="*/ 383039 w 2547443"/>
                      <a:gd name="connsiteY11" fmla="*/ 2178995 h 2751446"/>
                      <a:gd name="connsiteX12" fmla="*/ 42569 w 2547443"/>
                      <a:gd name="connsiteY12" fmla="*/ 1532106 h 2751446"/>
                      <a:gd name="connsiteX13" fmla="*/ 96072 w 2547443"/>
                      <a:gd name="connsiteY13" fmla="*/ 982494 h 2751446"/>
                      <a:gd name="connsiteX0" fmla="*/ 96072 w 2547443"/>
                      <a:gd name="connsiteY0" fmla="*/ 982494 h 2751446"/>
                      <a:gd name="connsiteX1" fmla="*/ 986153 w 2547443"/>
                      <a:gd name="connsiteY1" fmla="*/ 9727 h 2751446"/>
                      <a:gd name="connsiteX2" fmla="*/ 1642770 w 2547443"/>
                      <a:gd name="connsiteY2" fmla="*/ 0 h 2751446"/>
                      <a:gd name="connsiteX3" fmla="*/ 2547443 w 2547443"/>
                      <a:gd name="connsiteY3" fmla="*/ 131323 h 2751446"/>
                      <a:gd name="connsiteX4" fmla="*/ 1545493 w 2547443"/>
                      <a:gd name="connsiteY4" fmla="*/ 355060 h 2751446"/>
                      <a:gd name="connsiteX5" fmla="*/ 1127203 w 2547443"/>
                      <a:gd name="connsiteY5" fmla="*/ 306422 h 2751446"/>
                      <a:gd name="connsiteX6" fmla="*/ 397629 w 2547443"/>
                      <a:gd name="connsiteY6" fmla="*/ 1118680 h 2751446"/>
                      <a:gd name="connsiteX7" fmla="*/ 378175 w 2547443"/>
                      <a:gd name="connsiteY7" fmla="*/ 1420238 h 2751446"/>
                      <a:gd name="connsiteX8" fmla="*/ 738098 w 2547443"/>
                      <a:gd name="connsiteY8" fmla="*/ 1819072 h 2751446"/>
                      <a:gd name="connsiteX9" fmla="*/ 913196 w 2547443"/>
                      <a:gd name="connsiteY9" fmla="*/ 2504872 h 2751446"/>
                      <a:gd name="connsiteX10" fmla="*/ 694323 w 2547443"/>
                      <a:gd name="connsiteY10" fmla="*/ 2694562 h 2751446"/>
                      <a:gd name="connsiteX11" fmla="*/ 426814 w 2547443"/>
                      <a:gd name="connsiteY11" fmla="*/ 1969851 h 2751446"/>
                      <a:gd name="connsiteX12" fmla="*/ 42569 w 2547443"/>
                      <a:gd name="connsiteY12" fmla="*/ 1532106 h 2751446"/>
                      <a:gd name="connsiteX13" fmla="*/ 96072 w 2547443"/>
                      <a:gd name="connsiteY13" fmla="*/ 982494 h 2751446"/>
                      <a:gd name="connsiteX0" fmla="*/ 96072 w 2547443"/>
                      <a:gd name="connsiteY0" fmla="*/ 982494 h 2751446"/>
                      <a:gd name="connsiteX1" fmla="*/ 986153 w 2547443"/>
                      <a:gd name="connsiteY1" fmla="*/ 9727 h 2751446"/>
                      <a:gd name="connsiteX2" fmla="*/ 1642770 w 2547443"/>
                      <a:gd name="connsiteY2" fmla="*/ 0 h 2751446"/>
                      <a:gd name="connsiteX3" fmla="*/ 2547443 w 2547443"/>
                      <a:gd name="connsiteY3" fmla="*/ 131323 h 2751446"/>
                      <a:gd name="connsiteX4" fmla="*/ 1545493 w 2547443"/>
                      <a:gd name="connsiteY4" fmla="*/ 355060 h 2751446"/>
                      <a:gd name="connsiteX5" fmla="*/ 1127203 w 2547443"/>
                      <a:gd name="connsiteY5" fmla="*/ 306422 h 2751446"/>
                      <a:gd name="connsiteX6" fmla="*/ 397629 w 2547443"/>
                      <a:gd name="connsiteY6" fmla="*/ 1118680 h 2751446"/>
                      <a:gd name="connsiteX7" fmla="*/ 378175 w 2547443"/>
                      <a:gd name="connsiteY7" fmla="*/ 1420238 h 2751446"/>
                      <a:gd name="connsiteX8" fmla="*/ 738098 w 2547443"/>
                      <a:gd name="connsiteY8" fmla="*/ 1819072 h 2751446"/>
                      <a:gd name="connsiteX9" fmla="*/ 913196 w 2547443"/>
                      <a:gd name="connsiteY9" fmla="*/ 2504872 h 2751446"/>
                      <a:gd name="connsiteX10" fmla="*/ 694323 w 2547443"/>
                      <a:gd name="connsiteY10" fmla="*/ 2694562 h 2751446"/>
                      <a:gd name="connsiteX11" fmla="*/ 426814 w 2547443"/>
                      <a:gd name="connsiteY11" fmla="*/ 1969851 h 2751446"/>
                      <a:gd name="connsiteX12" fmla="*/ 42569 w 2547443"/>
                      <a:gd name="connsiteY12" fmla="*/ 1532106 h 2751446"/>
                      <a:gd name="connsiteX13" fmla="*/ 96072 w 2547443"/>
                      <a:gd name="connsiteY13" fmla="*/ 982494 h 2751446"/>
                      <a:gd name="connsiteX0" fmla="*/ 96072 w 2547443"/>
                      <a:gd name="connsiteY0" fmla="*/ 982494 h 2751446"/>
                      <a:gd name="connsiteX1" fmla="*/ 986153 w 2547443"/>
                      <a:gd name="connsiteY1" fmla="*/ 9727 h 2751446"/>
                      <a:gd name="connsiteX2" fmla="*/ 1642770 w 2547443"/>
                      <a:gd name="connsiteY2" fmla="*/ 0 h 2751446"/>
                      <a:gd name="connsiteX3" fmla="*/ 2547443 w 2547443"/>
                      <a:gd name="connsiteY3" fmla="*/ 131323 h 2751446"/>
                      <a:gd name="connsiteX4" fmla="*/ 1545493 w 2547443"/>
                      <a:gd name="connsiteY4" fmla="*/ 355060 h 2751446"/>
                      <a:gd name="connsiteX5" fmla="*/ 1127203 w 2547443"/>
                      <a:gd name="connsiteY5" fmla="*/ 306422 h 2751446"/>
                      <a:gd name="connsiteX6" fmla="*/ 397629 w 2547443"/>
                      <a:gd name="connsiteY6" fmla="*/ 1118680 h 2751446"/>
                      <a:gd name="connsiteX7" fmla="*/ 378175 w 2547443"/>
                      <a:gd name="connsiteY7" fmla="*/ 1420238 h 2751446"/>
                      <a:gd name="connsiteX8" fmla="*/ 738098 w 2547443"/>
                      <a:gd name="connsiteY8" fmla="*/ 1819072 h 2751446"/>
                      <a:gd name="connsiteX9" fmla="*/ 913196 w 2547443"/>
                      <a:gd name="connsiteY9" fmla="*/ 2504872 h 2751446"/>
                      <a:gd name="connsiteX10" fmla="*/ 694323 w 2547443"/>
                      <a:gd name="connsiteY10" fmla="*/ 2694562 h 2751446"/>
                      <a:gd name="connsiteX11" fmla="*/ 426814 w 2547443"/>
                      <a:gd name="connsiteY11" fmla="*/ 1969851 h 2751446"/>
                      <a:gd name="connsiteX12" fmla="*/ 42569 w 2547443"/>
                      <a:gd name="connsiteY12" fmla="*/ 1532106 h 2751446"/>
                      <a:gd name="connsiteX13" fmla="*/ 96072 w 2547443"/>
                      <a:gd name="connsiteY13" fmla="*/ 982494 h 2751446"/>
                      <a:gd name="connsiteX0" fmla="*/ 99995 w 2551366"/>
                      <a:gd name="connsiteY0" fmla="*/ 982494 h 2751446"/>
                      <a:gd name="connsiteX1" fmla="*/ 990076 w 2551366"/>
                      <a:gd name="connsiteY1" fmla="*/ 9727 h 2751446"/>
                      <a:gd name="connsiteX2" fmla="*/ 1646693 w 2551366"/>
                      <a:gd name="connsiteY2" fmla="*/ 0 h 2751446"/>
                      <a:gd name="connsiteX3" fmla="*/ 2551366 w 2551366"/>
                      <a:gd name="connsiteY3" fmla="*/ 131323 h 2751446"/>
                      <a:gd name="connsiteX4" fmla="*/ 1549416 w 2551366"/>
                      <a:gd name="connsiteY4" fmla="*/ 355060 h 2751446"/>
                      <a:gd name="connsiteX5" fmla="*/ 1131126 w 2551366"/>
                      <a:gd name="connsiteY5" fmla="*/ 306422 h 2751446"/>
                      <a:gd name="connsiteX6" fmla="*/ 401552 w 2551366"/>
                      <a:gd name="connsiteY6" fmla="*/ 1118680 h 2751446"/>
                      <a:gd name="connsiteX7" fmla="*/ 382098 w 2551366"/>
                      <a:gd name="connsiteY7" fmla="*/ 1420238 h 2751446"/>
                      <a:gd name="connsiteX8" fmla="*/ 742021 w 2551366"/>
                      <a:gd name="connsiteY8" fmla="*/ 1819072 h 2751446"/>
                      <a:gd name="connsiteX9" fmla="*/ 917119 w 2551366"/>
                      <a:gd name="connsiteY9" fmla="*/ 2504872 h 2751446"/>
                      <a:gd name="connsiteX10" fmla="*/ 698246 w 2551366"/>
                      <a:gd name="connsiteY10" fmla="*/ 2694562 h 2751446"/>
                      <a:gd name="connsiteX11" fmla="*/ 430737 w 2551366"/>
                      <a:gd name="connsiteY11" fmla="*/ 1969851 h 2751446"/>
                      <a:gd name="connsiteX12" fmla="*/ 41628 w 2551366"/>
                      <a:gd name="connsiteY12" fmla="*/ 1493195 h 2751446"/>
                      <a:gd name="connsiteX13" fmla="*/ 99995 w 2551366"/>
                      <a:gd name="connsiteY13" fmla="*/ 982494 h 2751446"/>
                      <a:gd name="connsiteX0" fmla="*/ 117001 w 2568372"/>
                      <a:gd name="connsiteY0" fmla="*/ 982494 h 2751446"/>
                      <a:gd name="connsiteX1" fmla="*/ 1007082 w 2568372"/>
                      <a:gd name="connsiteY1" fmla="*/ 9727 h 2751446"/>
                      <a:gd name="connsiteX2" fmla="*/ 1663699 w 2568372"/>
                      <a:gd name="connsiteY2" fmla="*/ 0 h 2751446"/>
                      <a:gd name="connsiteX3" fmla="*/ 2568372 w 2568372"/>
                      <a:gd name="connsiteY3" fmla="*/ 131323 h 2751446"/>
                      <a:gd name="connsiteX4" fmla="*/ 1566422 w 2568372"/>
                      <a:gd name="connsiteY4" fmla="*/ 355060 h 2751446"/>
                      <a:gd name="connsiteX5" fmla="*/ 1148132 w 2568372"/>
                      <a:gd name="connsiteY5" fmla="*/ 306422 h 2751446"/>
                      <a:gd name="connsiteX6" fmla="*/ 418558 w 2568372"/>
                      <a:gd name="connsiteY6" fmla="*/ 1118680 h 2751446"/>
                      <a:gd name="connsiteX7" fmla="*/ 399104 w 2568372"/>
                      <a:gd name="connsiteY7" fmla="*/ 1420238 h 2751446"/>
                      <a:gd name="connsiteX8" fmla="*/ 759027 w 2568372"/>
                      <a:gd name="connsiteY8" fmla="*/ 1819072 h 2751446"/>
                      <a:gd name="connsiteX9" fmla="*/ 934125 w 2568372"/>
                      <a:gd name="connsiteY9" fmla="*/ 2504872 h 2751446"/>
                      <a:gd name="connsiteX10" fmla="*/ 715252 w 2568372"/>
                      <a:gd name="connsiteY10" fmla="*/ 2694562 h 2751446"/>
                      <a:gd name="connsiteX11" fmla="*/ 447743 w 2568372"/>
                      <a:gd name="connsiteY11" fmla="*/ 1969851 h 2751446"/>
                      <a:gd name="connsiteX12" fmla="*/ 58634 w 2568372"/>
                      <a:gd name="connsiteY12" fmla="*/ 1493195 h 2751446"/>
                      <a:gd name="connsiteX13" fmla="*/ 117001 w 2568372"/>
                      <a:gd name="connsiteY13" fmla="*/ 982494 h 2751446"/>
                      <a:gd name="connsiteX0" fmla="*/ 117001 w 2568372"/>
                      <a:gd name="connsiteY0" fmla="*/ 982494 h 2751446"/>
                      <a:gd name="connsiteX1" fmla="*/ 1007082 w 2568372"/>
                      <a:gd name="connsiteY1" fmla="*/ 9727 h 2751446"/>
                      <a:gd name="connsiteX2" fmla="*/ 1663699 w 2568372"/>
                      <a:gd name="connsiteY2" fmla="*/ 0 h 2751446"/>
                      <a:gd name="connsiteX3" fmla="*/ 2568372 w 2568372"/>
                      <a:gd name="connsiteY3" fmla="*/ 131323 h 2751446"/>
                      <a:gd name="connsiteX4" fmla="*/ 1566422 w 2568372"/>
                      <a:gd name="connsiteY4" fmla="*/ 355060 h 2751446"/>
                      <a:gd name="connsiteX5" fmla="*/ 1148132 w 2568372"/>
                      <a:gd name="connsiteY5" fmla="*/ 306422 h 2751446"/>
                      <a:gd name="connsiteX6" fmla="*/ 418558 w 2568372"/>
                      <a:gd name="connsiteY6" fmla="*/ 1118680 h 2751446"/>
                      <a:gd name="connsiteX7" fmla="*/ 399104 w 2568372"/>
                      <a:gd name="connsiteY7" fmla="*/ 1420238 h 2751446"/>
                      <a:gd name="connsiteX8" fmla="*/ 759027 w 2568372"/>
                      <a:gd name="connsiteY8" fmla="*/ 1819072 h 2751446"/>
                      <a:gd name="connsiteX9" fmla="*/ 934125 w 2568372"/>
                      <a:gd name="connsiteY9" fmla="*/ 2504872 h 2751446"/>
                      <a:gd name="connsiteX10" fmla="*/ 715252 w 2568372"/>
                      <a:gd name="connsiteY10" fmla="*/ 2694562 h 2751446"/>
                      <a:gd name="connsiteX11" fmla="*/ 447743 w 2568372"/>
                      <a:gd name="connsiteY11" fmla="*/ 1969851 h 2751446"/>
                      <a:gd name="connsiteX12" fmla="*/ 58634 w 2568372"/>
                      <a:gd name="connsiteY12" fmla="*/ 1493195 h 2751446"/>
                      <a:gd name="connsiteX13" fmla="*/ 117001 w 2568372"/>
                      <a:gd name="connsiteY13" fmla="*/ 982494 h 2751446"/>
                      <a:gd name="connsiteX0" fmla="*/ 117001 w 2568372"/>
                      <a:gd name="connsiteY0" fmla="*/ 982494 h 2751446"/>
                      <a:gd name="connsiteX1" fmla="*/ 1007082 w 2568372"/>
                      <a:gd name="connsiteY1" fmla="*/ 9727 h 2751446"/>
                      <a:gd name="connsiteX2" fmla="*/ 1663699 w 2568372"/>
                      <a:gd name="connsiteY2" fmla="*/ 0 h 2751446"/>
                      <a:gd name="connsiteX3" fmla="*/ 2568372 w 2568372"/>
                      <a:gd name="connsiteY3" fmla="*/ 131323 h 2751446"/>
                      <a:gd name="connsiteX4" fmla="*/ 1566422 w 2568372"/>
                      <a:gd name="connsiteY4" fmla="*/ 355060 h 2751446"/>
                      <a:gd name="connsiteX5" fmla="*/ 1148132 w 2568372"/>
                      <a:gd name="connsiteY5" fmla="*/ 306422 h 2751446"/>
                      <a:gd name="connsiteX6" fmla="*/ 418558 w 2568372"/>
                      <a:gd name="connsiteY6" fmla="*/ 1118680 h 2751446"/>
                      <a:gd name="connsiteX7" fmla="*/ 399104 w 2568372"/>
                      <a:gd name="connsiteY7" fmla="*/ 1420238 h 2751446"/>
                      <a:gd name="connsiteX8" fmla="*/ 759027 w 2568372"/>
                      <a:gd name="connsiteY8" fmla="*/ 1819072 h 2751446"/>
                      <a:gd name="connsiteX9" fmla="*/ 934125 w 2568372"/>
                      <a:gd name="connsiteY9" fmla="*/ 2504872 h 2751446"/>
                      <a:gd name="connsiteX10" fmla="*/ 715252 w 2568372"/>
                      <a:gd name="connsiteY10" fmla="*/ 2694562 h 2751446"/>
                      <a:gd name="connsiteX11" fmla="*/ 472062 w 2568372"/>
                      <a:gd name="connsiteY11" fmla="*/ 1935804 h 2751446"/>
                      <a:gd name="connsiteX12" fmla="*/ 58634 w 2568372"/>
                      <a:gd name="connsiteY12" fmla="*/ 1493195 h 2751446"/>
                      <a:gd name="connsiteX13" fmla="*/ 117001 w 2568372"/>
                      <a:gd name="connsiteY13" fmla="*/ 982494 h 2751446"/>
                      <a:gd name="connsiteX0" fmla="*/ 117001 w 2568372"/>
                      <a:gd name="connsiteY0" fmla="*/ 982494 h 2751446"/>
                      <a:gd name="connsiteX1" fmla="*/ 1007082 w 2568372"/>
                      <a:gd name="connsiteY1" fmla="*/ 9727 h 2751446"/>
                      <a:gd name="connsiteX2" fmla="*/ 1663699 w 2568372"/>
                      <a:gd name="connsiteY2" fmla="*/ 0 h 2751446"/>
                      <a:gd name="connsiteX3" fmla="*/ 2568372 w 2568372"/>
                      <a:gd name="connsiteY3" fmla="*/ 131323 h 2751446"/>
                      <a:gd name="connsiteX4" fmla="*/ 1566422 w 2568372"/>
                      <a:gd name="connsiteY4" fmla="*/ 355060 h 2751446"/>
                      <a:gd name="connsiteX5" fmla="*/ 1148132 w 2568372"/>
                      <a:gd name="connsiteY5" fmla="*/ 306422 h 2751446"/>
                      <a:gd name="connsiteX6" fmla="*/ 418558 w 2568372"/>
                      <a:gd name="connsiteY6" fmla="*/ 1118680 h 2751446"/>
                      <a:gd name="connsiteX7" fmla="*/ 399104 w 2568372"/>
                      <a:gd name="connsiteY7" fmla="*/ 1420238 h 2751446"/>
                      <a:gd name="connsiteX8" fmla="*/ 759027 w 2568372"/>
                      <a:gd name="connsiteY8" fmla="*/ 1819072 h 2751446"/>
                      <a:gd name="connsiteX9" fmla="*/ 934125 w 2568372"/>
                      <a:gd name="connsiteY9" fmla="*/ 2504872 h 2751446"/>
                      <a:gd name="connsiteX10" fmla="*/ 715252 w 2568372"/>
                      <a:gd name="connsiteY10" fmla="*/ 2694562 h 2751446"/>
                      <a:gd name="connsiteX11" fmla="*/ 472062 w 2568372"/>
                      <a:gd name="connsiteY11" fmla="*/ 1935804 h 2751446"/>
                      <a:gd name="connsiteX12" fmla="*/ 58634 w 2568372"/>
                      <a:gd name="connsiteY12" fmla="*/ 1493195 h 2751446"/>
                      <a:gd name="connsiteX13" fmla="*/ 117001 w 2568372"/>
                      <a:gd name="connsiteY13" fmla="*/ 982494 h 2751446"/>
                      <a:gd name="connsiteX0" fmla="*/ 117001 w 2568372"/>
                      <a:gd name="connsiteY0" fmla="*/ 982494 h 2751446"/>
                      <a:gd name="connsiteX1" fmla="*/ 1007082 w 2568372"/>
                      <a:gd name="connsiteY1" fmla="*/ 9727 h 2751446"/>
                      <a:gd name="connsiteX2" fmla="*/ 1663699 w 2568372"/>
                      <a:gd name="connsiteY2" fmla="*/ 0 h 2751446"/>
                      <a:gd name="connsiteX3" fmla="*/ 2568372 w 2568372"/>
                      <a:gd name="connsiteY3" fmla="*/ 131323 h 2751446"/>
                      <a:gd name="connsiteX4" fmla="*/ 1566422 w 2568372"/>
                      <a:gd name="connsiteY4" fmla="*/ 355060 h 2751446"/>
                      <a:gd name="connsiteX5" fmla="*/ 1148132 w 2568372"/>
                      <a:gd name="connsiteY5" fmla="*/ 306422 h 2751446"/>
                      <a:gd name="connsiteX6" fmla="*/ 418558 w 2568372"/>
                      <a:gd name="connsiteY6" fmla="*/ 1118680 h 2751446"/>
                      <a:gd name="connsiteX7" fmla="*/ 399104 w 2568372"/>
                      <a:gd name="connsiteY7" fmla="*/ 1420238 h 2751446"/>
                      <a:gd name="connsiteX8" fmla="*/ 759027 w 2568372"/>
                      <a:gd name="connsiteY8" fmla="*/ 1819072 h 2751446"/>
                      <a:gd name="connsiteX9" fmla="*/ 934125 w 2568372"/>
                      <a:gd name="connsiteY9" fmla="*/ 2504872 h 2751446"/>
                      <a:gd name="connsiteX10" fmla="*/ 715252 w 2568372"/>
                      <a:gd name="connsiteY10" fmla="*/ 2694562 h 2751446"/>
                      <a:gd name="connsiteX11" fmla="*/ 452606 w 2568372"/>
                      <a:gd name="connsiteY11" fmla="*/ 1935804 h 2751446"/>
                      <a:gd name="connsiteX12" fmla="*/ 58634 w 2568372"/>
                      <a:gd name="connsiteY12" fmla="*/ 1493195 h 2751446"/>
                      <a:gd name="connsiteX13" fmla="*/ 117001 w 2568372"/>
                      <a:gd name="connsiteY13" fmla="*/ 982494 h 2751446"/>
                      <a:gd name="connsiteX0" fmla="*/ 117001 w 2568372"/>
                      <a:gd name="connsiteY0" fmla="*/ 982494 h 2751446"/>
                      <a:gd name="connsiteX1" fmla="*/ 1007082 w 2568372"/>
                      <a:gd name="connsiteY1" fmla="*/ 9727 h 2751446"/>
                      <a:gd name="connsiteX2" fmla="*/ 1663699 w 2568372"/>
                      <a:gd name="connsiteY2" fmla="*/ 0 h 2751446"/>
                      <a:gd name="connsiteX3" fmla="*/ 2568372 w 2568372"/>
                      <a:gd name="connsiteY3" fmla="*/ 131323 h 2751446"/>
                      <a:gd name="connsiteX4" fmla="*/ 1566422 w 2568372"/>
                      <a:gd name="connsiteY4" fmla="*/ 355060 h 2751446"/>
                      <a:gd name="connsiteX5" fmla="*/ 1148132 w 2568372"/>
                      <a:gd name="connsiteY5" fmla="*/ 306422 h 2751446"/>
                      <a:gd name="connsiteX6" fmla="*/ 418558 w 2568372"/>
                      <a:gd name="connsiteY6" fmla="*/ 1118680 h 2751446"/>
                      <a:gd name="connsiteX7" fmla="*/ 399104 w 2568372"/>
                      <a:gd name="connsiteY7" fmla="*/ 1420238 h 2751446"/>
                      <a:gd name="connsiteX8" fmla="*/ 759027 w 2568372"/>
                      <a:gd name="connsiteY8" fmla="*/ 1819072 h 2751446"/>
                      <a:gd name="connsiteX9" fmla="*/ 934125 w 2568372"/>
                      <a:gd name="connsiteY9" fmla="*/ 2504872 h 2751446"/>
                      <a:gd name="connsiteX10" fmla="*/ 715252 w 2568372"/>
                      <a:gd name="connsiteY10" fmla="*/ 2694562 h 2751446"/>
                      <a:gd name="connsiteX11" fmla="*/ 452606 w 2568372"/>
                      <a:gd name="connsiteY11" fmla="*/ 1935804 h 2751446"/>
                      <a:gd name="connsiteX12" fmla="*/ 58634 w 2568372"/>
                      <a:gd name="connsiteY12" fmla="*/ 1493195 h 2751446"/>
                      <a:gd name="connsiteX13" fmla="*/ 117001 w 2568372"/>
                      <a:gd name="connsiteY13" fmla="*/ 982494 h 2751446"/>
                      <a:gd name="connsiteX0" fmla="*/ 117001 w 2568372"/>
                      <a:gd name="connsiteY0" fmla="*/ 982494 h 2751446"/>
                      <a:gd name="connsiteX1" fmla="*/ 1007082 w 2568372"/>
                      <a:gd name="connsiteY1" fmla="*/ 9727 h 2751446"/>
                      <a:gd name="connsiteX2" fmla="*/ 1663699 w 2568372"/>
                      <a:gd name="connsiteY2" fmla="*/ 0 h 2751446"/>
                      <a:gd name="connsiteX3" fmla="*/ 2568372 w 2568372"/>
                      <a:gd name="connsiteY3" fmla="*/ 131323 h 2751446"/>
                      <a:gd name="connsiteX4" fmla="*/ 1566422 w 2568372"/>
                      <a:gd name="connsiteY4" fmla="*/ 355060 h 2751446"/>
                      <a:gd name="connsiteX5" fmla="*/ 1148132 w 2568372"/>
                      <a:gd name="connsiteY5" fmla="*/ 306422 h 2751446"/>
                      <a:gd name="connsiteX6" fmla="*/ 418558 w 2568372"/>
                      <a:gd name="connsiteY6" fmla="*/ 1118680 h 2751446"/>
                      <a:gd name="connsiteX7" fmla="*/ 399104 w 2568372"/>
                      <a:gd name="connsiteY7" fmla="*/ 1420238 h 2751446"/>
                      <a:gd name="connsiteX8" fmla="*/ 759027 w 2568372"/>
                      <a:gd name="connsiteY8" fmla="*/ 1819072 h 2751446"/>
                      <a:gd name="connsiteX9" fmla="*/ 934125 w 2568372"/>
                      <a:gd name="connsiteY9" fmla="*/ 2504872 h 2751446"/>
                      <a:gd name="connsiteX10" fmla="*/ 715252 w 2568372"/>
                      <a:gd name="connsiteY10" fmla="*/ 2694562 h 2751446"/>
                      <a:gd name="connsiteX11" fmla="*/ 452606 w 2568372"/>
                      <a:gd name="connsiteY11" fmla="*/ 1935804 h 2751446"/>
                      <a:gd name="connsiteX12" fmla="*/ 58634 w 2568372"/>
                      <a:gd name="connsiteY12" fmla="*/ 1493195 h 2751446"/>
                      <a:gd name="connsiteX13" fmla="*/ 117001 w 2568372"/>
                      <a:gd name="connsiteY13" fmla="*/ 982494 h 2751446"/>
                      <a:gd name="connsiteX0" fmla="*/ 117001 w 2568372"/>
                      <a:gd name="connsiteY0" fmla="*/ 982494 h 2708634"/>
                      <a:gd name="connsiteX1" fmla="*/ 1007082 w 2568372"/>
                      <a:gd name="connsiteY1" fmla="*/ 9727 h 2708634"/>
                      <a:gd name="connsiteX2" fmla="*/ 1663699 w 2568372"/>
                      <a:gd name="connsiteY2" fmla="*/ 0 h 2708634"/>
                      <a:gd name="connsiteX3" fmla="*/ 2568372 w 2568372"/>
                      <a:gd name="connsiteY3" fmla="*/ 131323 h 2708634"/>
                      <a:gd name="connsiteX4" fmla="*/ 1566422 w 2568372"/>
                      <a:gd name="connsiteY4" fmla="*/ 355060 h 2708634"/>
                      <a:gd name="connsiteX5" fmla="*/ 1148132 w 2568372"/>
                      <a:gd name="connsiteY5" fmla="*/ 306422 h 2708634"/>
                      <a:gd name="connsiteX6" fmla="*/ 418558 w 2568372"/>
                      <a:gd name="connsiteY6" fmla="*/ 1118680 h 2708634"/>
                      <a:gd name="connsiteX7" fmla="*/ 399104 w 2568372"/>
                      <a:gd name="connsiteY7" fmla="*/ 1420238 h 2708634"/>
                      <a:gd name="connsiteX8" fmla="*/ 759027 w 2568372"/>
                      <a:gd name="connsiteY8" fmla="*/ 1819072 h 2708634"/>
                      <a:gd name="connsiteX9" fmla="*/ 934125 w 2568372"/>
                      <a:gd name="connsiteY9" fmla="*/ 2504872 h 2708634"/>
                      <a:gd name="connsiteX10" fmla="*/ 715252 w 2568372"/>
                      <a:gd name="connsiteY10" fmla="*/ 2694562 h 2708634"/>
                      <a:gd name="connsiteX11" fmla="*/ 452606 w 2568372"/>
                      <a:gd name="connsiteY11" fmla="*/ 1935804 h 2708634"/>
                      <a:gd name="connsiteX12" fmla="*/ 58634 w 2568372"/>
                      <a:gd name="connsiteY12" fmla="*/ 1493195 h 2708634"/>
                      <a:gd name="connsiteX13" fmla="*/ 117001 w 2568372"/>
                      <a:gd name="connsiteY13" fmla="*/ 982494 h 2708634"/>
                      <a:gd name="connsiteX0" fmla="*/ 117001 w 2568372"/>
                      <a:gd name="connsiteY0" fmla="*/ 982494 h 2705878"/>
                      <a:gd name="connsiteX1" fmla="*/ 1007082 w 2568372"/>
                      <a:gd name="connsiteY1" fmla="*/ 9727 h 2705878"/>
                      <a:gd name="connsiteX2" fmla="*/ 1663699 w 2568372"/>
                      <a:gd name="connsiteY2" fmla="*/ 0 h 2705878"/>
                      <a:gd name="connsiteX3" fmla="*/ 2568372 w 2568372"/>
                      <a:gd name="connsiteY3" fmla="*/ 131323 h 2705878"/>
                      <a:gd name="connsiteX4" fmla="*/ 1566422 w 2568372"/>
                      <a:gd name="connsiteY4" fmla="*/ 355060 h 2705878"/>
                      <a:gd name="connsiteX5" fmla="*/ 1148132 w 2568372"/>
                      <a:gd name="connsiteY5" fmla="*/ 306422 h 2705878"/>
                      <a:gd name="connsiteX6" fmla="*/ 418558 w 2568372"/>
                      <a:gd name="connsiteY6" fmla="*/ 1118680 h 2705878"/>
                      <a:gd name="connsiteX7" fmla="*/ 399104 w 2568372"/>
                      <a:gd name="connsiteY7" fmla="*/ 1420238 h 2705878"/>
                      <a:gd name="connsiteX8" fmla="*/ 759027 w 2568372"/>
                      <a:gd name="connsiteY8" fmla="*/ 1819072 h 2705878"/>
                      <a:gd name="connsiteX9" fmla="*/ 934125 w 2568372"/>
                      <a:gd name="connsiteY9" fmla="*/ 2504872 h 2705878"/>
                      <a:gd name="connsiteX10" fmla="*/ 715252 w 2568372"/>
                      <a:gd name="connsiteY10" fmla="*/ 2694562 h 2705878"/>
                      <a:gd name="connsiteX11" fmla="*/ 452606 w 2568372"/>
                      <a:gd name="connsiteY11" fmla="*/ 1935804 h 2705878"/>
                      <a:gd name="connsiteX12" fmla="*/ 58634 w 2568372"/>
                      <a:gd name="connsiteY12" fmla="*/ 1493195 h 2705878"/>
                      <a:gd name="connsiteX13" fmla="*/ 117001 w 2568372"/>
                      <a:gd name="connsiteY13" fmla="*/ 982494 h 2705878"/>
                      <a:gd name="connsiteX0" fmla="*/ 117001 w 2568372"/>
                      <a:gd name="connsiteY0" fmla="*/ 982494 h 2705878"/>
                      <a:gd name="connsiteX1" fmla="*/ 1007082 w 2568372"/>
                      <a:gd name="connsiteY1" fmla="*/ 9727 h 2705878"/>
                      <a:gd name="connsiteX2" fmla="*/ 1663699 w 2568372"/>
                      <a:gd name="connsiteY2" fmla="*/ 0 h 2705878"/>
                      <a:gd name="connsiteX3" fmla="*/ 2568372 w 2568372"/>
                      <a:gd name="connsiteY3" fmla="*/ 131323 h 2705878"/>
                      <a:gd name="connsiteX4" fmla="*/ 1566422 w 2568372"/>
                      <a:gd name="connsiteY4" fmla="*/ 355060 h 2705878"/>
                      <a:gd name="connsiteX5" fmla="*/ 1148132 w 2568372"/>
                      <a:gd name="connsiteY5" fmla="*/ 306422 h 2705878"/>
                      <a:gd name="connsiteX6" fmla="*/ 418558 w 2568372"/>
                      <a:gd name="connsiteY6" fmla="*/ 1118680 h 2705878"/>
                      <a:gd name="connsiteX7" fmla="*/ 399104 w 2568372"/>
                      <a:gd name="connsiteY7" fmla="*/ 1420238 h 2705878"/>
                      <a:gd name="connsiteX8" fmla="*/ 768755 w 2568372"/>
                      <a:gd name="connsiteY8" fmla="*/ 1809344 h 2705878"/>
                      <a:gd name="connsiteX9" fmla="*/ 934125 w 2568372"/>
                      <a:gd name="connsiteY9" fmla="*/ 2504872 h 2705878"/>
                      <a:gd name="connsiteX10" fmla="*/ 715252 w 2568372"/>
                      <a:gd name="connsiteY10" fmla="*/ 2694562 h 2705878"/>
                      <a:gd name="connsiteX11" fmla="*/ 452606 w 2568372"/>
                      <a:gd name="connsiteY11" fmla="*/ 1935804 h 2705878"/>
                      <a:gd name="connsiteX12" fmla="*/ 58634 w 2568372"/>
                      <a:gd name="connsiteY12" fmla="*/ 1493195 h 2705878"/>
                      <a:gd name="connsiteX13" fmla="*/ 117001 w 2568372"/>
                      <a:gd name="connsiteY13" fmla="*/ 982494 h 2705878"/>
                      <a:gd name="connsiteX0" fmla="*/ 117001 w 2568372"/>
                      <a:gd name="connsiteY0" fmla="*/ 982494 h 2705878"/>
                      <a:gd name="connsiteX1" fmla="*/ 1007082 w 2568372"/>
                      <a:gd name="connsiteY1" fmla="*/ 9727 h 2705878"/>
                      <a:gd name="connsiteX2" fmla="*/ 1663699 w 2568372"/>
                      <a:gd name="connsiteY2" fmla="*/ 0 h 2705878"/>
                      <a:gd name="connsiteX3" fmla="*/ 2568372 w 2568372"/>
                      <a:gd name="connsiteY3" fmla="*/ 131323 h 2705878"/>
                      <a:gd name="connsiteX4" fmla="*/ 1566422 w 2568372"/>
                      <a:gd name="connsiteY4" fmla="*/ 355060 h 2705878"/>
                      <a:gd name="connsiteX5" fmla="*/ 1148132 w 2568372"/>
                      <a:gd name="connsiteY5" fmla="*/ 306422 h 2705878"/>
                      <a:gd name="connsiteX6" fmla="*/ 418558 w 2568372"/>
                      <a:gd name="connsiteY6" fmla="*/ 1118680 h 2705878"/>
                      <a:gd name="connsiteX7" fmla="*/ 399104 w 2568372"/>
                      <a:gd name="connsiteY7" fmla="*/ 1420238 h 2705878"/>
                      <a:gd name="connsiteX8" fmla="*/ 768755 w 2568372"/>
                      <a:gd name="connsiteY8" fmla="*/ 1809344 h 2705878"/>
                      <a:gd name="connsiteX9" fmla="*/ 934125 w 2568372"/>
                      <a:gd name="connsiteY9" fmla="*/ 2504872 h 2705878"/>
                      <a:gd name="connsiteX10" fmla="*/ 715252 w 2568372"/>
                      <a:gd name="connsiteY10" fmla="*/ 2694562 h 2705878"/>
                      <a:gd name="connsiteX11" fmla="*/ 452606 w 2568372"/>
                      <a:gd name="connsiteY11" fmla="*/ 1935804 h 2705878"/>
                      <a:gd name="connsiteX12" fmla="*/ 58634 w 2568372"/>
                      <a:gd name="connsiteY12" fmla="*/ 1493195 h 2705878"/>
                      <a:gd name="connsiteX13" fmla="*/ 117001 w 2568372"/>
                      <a:gd name="connsiteY13" fmla="*/ 982494 h 2705878"/>
                      <a:gd name="connsiteX0" fmla="*/ 117001 w 2568372"/>
                      <a:gd name="connsiteY0" fmla="*/ 982494 h 2705878"/>
                      <a:gd name="connsiteX1" fmla="*/ 1007082 w 2568372"/>
                      <a:gd name="connsiteY1" fmla="*/ 9727 h 2705878"/>
                      <a:gd name="connsiteX2" fmla="*/ 1663699 w 2568372"/>
                      <a:gd name="connsiteY2" fmla="*/ 0 h 2705878"/>
                      <a:gd name="connsiteX3" fmla="*/ 2568372 w 2568372"/>
                      <a:gd name="connsiteY3" fmla="*/ 131323 h 2705878"/>
                      <a:gd name="connsiteX4" fmla="*/ 1566422 w 2568372"/>
                      <a:gd name="connsiteY4" fmla="*/ 355060 h 2705878"/>
                      <a:gd name="connsiteX5" fmla="*/ 1148132 w 2568372"/>
                      <a:gd name="connsiteY5" fmla="*/ 306422 h 2705878"/>
                      <a:gd name="connsiteX6" fmla="*/ 418558 w 2568372"/>
                      <a:gd name="connsiteY6" fmla="*/ 1118680 h 2705878"/>
                      <a:gd name="connsiteX7" fmla="*/ 399104 w 2568372"/>
                      <a:gd name="connsiteY7" fmla="*/ 1420238 h 2705878"/>
                      <a:gd name="connsiteX8" fmla="*/ 768755 w 2568372"/>
                      <a:gd name="connsiteY8" fmla="*/ 1809344 h 2705878"/>
                      <a:gd name="connsiteX9" fmla="*/ 934125 w 2568372"/>
                      <a:gd name="connsiteY9" fmla="*/ 2504872 h 2705878"/>
                      <a:gd name="connsiteX10" fmla="*/ 715252 w 2568372"/>
                      <a:gd name="connsiteY10" fmla="*/ 2694562 h 2705878"/>
                      <a:gd name="connsiteX11" fmla="*/ 452606 w 2568372"/>
                      <a:gd name="connsiteY11" fmla="*/ 1935804 h 2705878"/>
                      <a:gd name="connsiteX12" fmla="*/ 58634 w 2568372"/>
                      <a:gd name="connsiteY12" fmla="*/ 1493195 h 2705878"/>
                      <a:gd name="connsiteX13" fmla="*/ 117001 w 2568372"/>
                      <a:gd name="connsiteY13" fmla="*/ 982494 h 2705878"/>
                      <a:gd name="connsiteX0" fmla="*/ 117001 w 2568372"/>
                      <a:gd name="connsiteY0" fmla="*/ 1079805 h 2803189"/>
                      <a:gd name="connsiteX1" fmla="*/ 1007082 w 2568372"/>
                      <a:gd name="connsiteY1" fmla="*/ 107038 h 2803189"/>
                      <a:gd name="connsiteX2" fmla="*/ 1663699 w 2568372"/>
                      <a:gd name="connsiteY2" fmla="*/ 97311 h 2803189"/>
                      <a:gd name="connsiteX3" fmla="*/ 2568372 w 2568372"/>
                      <a:gd name="connsiteY3" fmla="*/ 228634 h 2803189"/>
                      <a:gd name="connsiteX4" fmla="*/ 1566422 w 2568372"/>
                      <a:gd name="connsiteY4" fmla="*/ 452371 h 2803189"/>
                      <a:gd name="connsiteX5" fmla="*/ 1148132 w 2568372"/>
                      <a:gd name="connsiteY5" fmla="*/ 403733 h 2803189"/>
                      <a:gd name="connsiteX6" fmla="*/ 418558 w 2568372"/>
                      <a:gd name="connsiteY6" fmla="*/ 1215991 h 2803189"/>
                      <a:gd name="connsiteX7" fmla="*/ 399104 w 2568372"/>
                      <a:gd name="connsiteY7" fmla="*/ 1517549 h 2803189"/>
                      <a:gd name="connsiteX8" fmla="*/ 768755 w 2568372"/>
                      <a:gd name="connsiteY8" fmla="*/ 1906655 h 2803189"/>
                      <a:gd name="connsiteX9" fmla="*/ 934125 w 2568372"/>
                      <a:gd name="connsiteY9" fmla="*/ 2602183 h 2803189"/>
                      <a:gd name="connsiteX10" fmla="*/ 715252 w 2568372"/>
                      <a:gd name="connsiteY10" fmla="*/ 2791873 h 2803189"/>
                      <a:gd name="connsiteX11" fmla="*/ 452606 w 2568372"/>
                      <a:gd name="connsiteY11" fmla="*/ 2033115 h 2803189"/>
                      <a:gd name="connsiteX12" fmla="*/ 58634 w 2568372"/>
                      <a:gd name="connsiteY12" fmla="*/ 1590506 h 2803189"/>
                      <a:gd name="connsiteX13" fmla="*/ 117001 w 2568372"/>
                      <a:gd name="connsiteY13" fmla="*/ 1079805 h 2803189"/>
                      <a:gd name="connsiteX0" fmla="*/ 117001 w 2568372"/>
                      <a:gd name="connsiteY0" fmla="*/ 1091839 h 2815223"/>
                      <a:gd name="connsiteX1" fmla="*/ 1007082 w 2568372"/>
                      <a:gd name="connsiteY1" fmla="*/ 119072 h 2815223"/>
                      <a:gd name="connsiteX2" fmla="*/ 1663699 w 2568372"/>
                      <a:gd name="connsiteY2" fmla="*/ 109345 h 2815223"/>
                      <a:gd name="connsiteX3" fmla="*/ 2568372 w 2568372"/>
                      <a:gd name="connsiteY3" fmla="*/ 240668 h 2815223"/>
                      <a:gd name="connsiteX4" fmla="*/ 1566422 w 2568372"/>
                      <a:gd name="connsiteY4" fmla="*/ 464405 h 2815223"/>
                      <a:gd name="connsiteX5" fmla="*/ 1148132 w 2568372"/>
                      <a:gd name="connsiteY5" fmla="*/ 415767 h 2815223"/>
                      <a:gd name="connsiteX6" fmla="*/ 418558 w 2568372"/>
                      <a:gd name="connsiteY6" fmla="*/ 1228025 h 2815223"/>
                      <a:gd name="connsiteX7" fmla="*/ 399104 w 2568372"/>
                      <a:gd name="connsiteY7" fmla="*/ 1529583 h 2815223"/>
                      <a:gd name="connsiteX8" fmla="*/ 768755 w 2568372"/>
                      <a:gd name="connsiteY8" fmla="*/ 1918689 h 2815223"/>
                      <a:gd name="connsiteX9" fmla="*/ 934125 w 2568372"/>
                      <a:gd name="connsiteY9" fmla="*/ 2614217 h 2815223"/>
                      <a:gd name="connsiteX10" fmla="*/ 715252 w 2568372"/>
                      <a:gd name="connsiteY10" fmla="*/ 2803907 h 2815223"/>
                      <a:gd name="connsiteX11" fmla="*/ 452606 w 2568372"/>
                      <a:gd name="connsiteY11" fmla="*/ 2045149 h 2815223"/>
                      <a:gd name="connsiteX12" fmla="*/ 58634 w 2568372"/>
                      <a:gd name="connsiteY12" fmla="*/ 1602540 h 2815223"/>
                      <a:gd name="connsiteX13" fmla="*/ 117001 w 2568372"/>
                      <a:gd name="connsiteY13" fmla="*/ 1091839 h 2815223"/>
                      <a:gd name="connsiteX0" fmla="*/ 117001 w 2568372"/>
                      <a:gd name="connsiteY0" fmla="*/ 1091839 h 2815223"/>
                      <a:gd name="connsiteX1" fmla="*/ 1007082 w 2568372"/>
                      <a:gd name="connsiteY1" fmla="*/ 119072 h 2815223"/>
                      <a:gd name="connsiteX2" fmla="*/ 1663699 w 2568372"/>
                      <a:gd name="connsiteY2" fmla="*/ 109345 h 2815223"/>
                      <a:gd name="connsiteX3" fmla="*/ 2568372 w 2568372"/>
                      <a:gd name="connsiteY3" fmla="*/ 240668 h 2815223"/>
                      <a:gd name="connsiteX4" fmla="*/ 1566422 w 2568372"/>
                      <a:gd name="connsiteY4" fmla="*/ 464405 h 2815223"/>
                      <a:gd name="connsiteX5" fmla="*/ 1148132 w 2568372"/>
                      <a:gd name="connsiteY5" fmla="*/ 415767 h 2815223"/>
                      <a:gd name="connsiteX6" fmla="*/ 418558 w 2568372"/>
                      <a:gd name="connsiteY6" fmla="*/ 1228025 h 2815223"/>
                      <a:gd name="connsiteX7" fmla="*/ 399104 w 2568372"/>
                      <a:gd name="connsiteY7" fmla="*/ 1529583 h 2815223"/>
                      <a:gd name="connsiteX8" fmla="*/ 768755 w 2568372"/>
                      <a:gd name="connsiteY8" fmla="*/ 1918689 h 2815223"/>
                      <a:gd name="connsiteX9" fmla="*/ 934125 w 2568372"/>
                      <a:gd name="connsiteY9" fmla="*/ 2614217 h 2815223"/>
                      <a:gd name="connsiteX10" fmla="*/ 715252 w 2568372"/>
                      <a:gd name="connsiteY10" fmla="*/ 2803907 h 2815223"/>
                      <a:gd name="connsiteX11" fmla="*/ 452606 w 2568372"/>
                      <a:gd name="connsiteY11" fmla="*/ 2045149 h 2815223"/>
                      <a:gd name="connsiteX12" fmla="*/ 58634 w 2568372"/>
                      <a:gd name="connsiteY12" fmla="*/ 1602540 h 2815223"/>
                      <a:gd name="connsiteX13" fmla="*/ 117001 w 2568372"/>
                      <a:gd name="connsiteY13" fmla="*/ 1091839 h 2815223"/>
                      <a:gd name="connsiteX0" fmla="*/ 117001 w 2568372"/>
                      <a:gd name="connsiteY0" fmla="*/ 1091839 h 2815223"/>
                      <a:gd name="connsiteX1" fmla="*/ 1007082 w 2568372"/>
                      <a:gd name="connsiteY1" fmla="*/ 119072 h 2815223"/>
                      <a:gd name="connsiteX2" fmla="*/ 1663699 w 2568372"/>
                      <a:gd name="connsiteY2" fmla="*/ 109345 h 2815223"/>
                      <a:gd name="connsiteX3" fmla="*/ 2568372 w 2568372"/>
                      <a:gd name="connsiteY3" fmla="*/ 240668 h 2815223"/>
                      <a:gd name="connsiteX4" fmla="*/ 1566422 w 2568372"/>
                      <a:gd name="connsiteY4" fmla="*/ 464405 h 2815223"/>
                      <a:gd name="connsiteX5" fmla="*/ 1148132 w 2568372"/>
                      <a:gd name="connsiteY5" fmla="*/ 415767 h 2815223"/>
                      <a:gd name="connsiteX6" fmla="*/ 418558 w 2568372"/>
                      <a:gd name="connsiteY6" fmla="*/ 1228025 h 2815223"/>
                      <a:gd name="connsiteX7" fmla="*/ 399104 w 2568372"/>
                      <a:gd name="connsiteY7" fmla="*/ 1529583 h 2815223"/>
                      <a:gd name="connsiteX8" fmla="*/ 768755 w 2568372"/>
                      <a:gd name="connsiteY8" fmla="*/ 1918689 h 2815223"/>
                      <a:gd name="connsiteX9" fmla="*/ 934125 w 2568372"/>
                      <a:gd name="connsiteY9" fmla="*/ 2614217 h 2815223"/>
                      <a:gd name="connsiteX10" fmla="*/ 715252 w 2568372"/>
                      <a:gd name="connsiteY10" fmla="*/ 2803907 h 2815223"/>
                      <a:gd name="connsiteX11" fmla="*/ 452606 w 2568372"/>
                      <a:gd name="connsiteY11" fmla="*/ 2045149 h 2815223"/>
                      <a:gd name="connsiteX12" fmla="*/ 58634 w 2568372"/>
                      <a:gd name="connsiteY12" fmla="*/ 1602540 h 2815223"/>
                      <a:gd name="connsiteX13" fmla="*/ 117001 w 2568372"/>
                      <a:gd name="connsiteY13" fmla="*/ 1091839 h 2815223"/>
                      <a:gd name="connsiteX0" fmla="*/ 117001 w 2568372"/>
                      <a:gd name="connsiteY0" fmla="*/ 1091839 h 2815223"/>
                      <a:gd name="connsiteX1" fmla="*/ 1007082 w 2568372"/>
                      <a:gd name="connsiteY1" fmla="*/ 119072 h 2815223"/>
                      <a:gd name="connsiteX2" fmla="*/ 1663699 w 2568372"/>
                      <a:gd name="connsiteY2" fmla="*/ 109345 h 2815223"/>
                      <a:gd name="connsiteX3" fmla="*/ 2568372 w 2568372"/>
                      <a:gd name="connsiteY3" fmla="*/ 240668 h 2815223"/>
                      <a:gd name="connsiteX4" fmla="*/ 1566422 w 2568372"/>
                      <a:gd name="connsiteY4" fmla="*/ 464405 h 2815223"/>
                      <a:gd name="connsiteX5" fmla="*/ 1148132 w 2568372"/>
                      <a:gd name="connsiteY5" fmla="*/ 415767 h 2815223"/>
                      <a:gd name="connsiteX6" fmla="*/ 418558 w 2568372"/>
                      <a:gd name="connsiteY6" fmla="*/ 1228025 h 2815223"/>
                      <a:gd name="connsiteX7" fmla="*/ 399104 w 2568372"/>
                      <a:gd name="connsiteY7" fmla="*/ 1529583 h 2815223"/>
                      <a:gd name="connsiteX8" fmla="*/ 768755 w 2568372"/>
                      <a:gd name="connsiteY8" fmla="*/ 1918689 h 2815223"/>
                      <a:gd name="connsiteX9" fmla="*/ 934125 w 2568372"/>
                      <a:gd name="connsiteY9" fmla="*/ 2614217 h 2815223"/>
                      <a:gd name="connsiteX10" fmla="*/ 715252 w 2568372"/>
                      <a:gd name="connsiteY10" fmla="*/ 2803907 h 2815223"/>
                      <a:gd name="connsiteX11" fmla="*/ 452606 w 2568372"/>
                      <a:gd name="connsiteY11" fmla="*/ 2045149 h 2815223"/>
                      <a:gd name="connsiteX12" fmla="*/ 58634 w 2568372"/>
                      <a:gd name="connsiteY12" fmla="*/ 1602540 h 2815223"/>
                      <a:gd name="connsiteX13" fmla="*/ 117001 w 2568372"/>
                      <a:gd name="connsiteY13" fmla="*/ 1091839 h 2815223"/>
                      <a:gd name="connsiteX0" fmla="*/ 117001 w 2568372"/>
                      <a:gd name="connsiteY0" fmla="*/ 1091839 h 2815223"/>
                      <a:gd name="connsiteX1" fmla="*/ 1007082 w 2568372"/>
                      <a:gd name="connsiteY1" fmla="*/ 119072 h 2815223"/>
                      <a:gd name="connsiteX2" fmla="*/ 1663699 w 2568372"/>
                      <a:gd name="connsiteY2" fmla="*/ 109345 h 2815223"/>
                      <a:gd name="connsiteX3" fmla="*/ 2568372 w 2568372"/>
                      <a:gd name="connsiteY3" fmla="*/ 240668 h 2815223"/>
                      <a:gd name="connsiteX4" fmla="*/ 1566422 w 2568372"/>
                      <a:gd name="connsiteY4" fmla="*/ 464405 h 2815223"/>
                      <a:gd name="connsiteX5" fmla="*/ 1148132 w 2568372"/>
                      <a:gd name="connsiteY5" fmla="*/ 415767 h 2815223"/>
                      <a:gd name="connsiteX6" fmla="*/ 418558 w 2568372"/>
                      <a:gd name="connsiteY6" fmla="*/ 1228025 h 2815223"/>
                      <a:gd name="connsiteX7" fmla="*/ 399104 w 2568372"/>
                      <a:gd name="connsiteY7" fmla="*/ 1529583 h 2815223"/>
                      <a:gd name="connsiteX8" fmla="*/ 768755 w 2568372"/>
                      <a:gd name="connsiteY8" fmla="*/ 1918689 h 2815223"/>
                      <a:gd name="connsiteX9" fmla="*/ 934125 w 2568372"/>
                      <a:gd name="connsiteY9" fmla="*/ 2614217 h 2815223"/>
                      <a:gd name="connsiteX10" fmla="*/ 715252 w 2568372"/>
                      <a:gd name="connsiteY10" fmla="*/ 2803907 h 2815223"/>
                      <a:gd name="connsiteX11" fmla="*/ 452606 w 2568372"/>
                      <a:gd name="connsiteY11" fmla="*/ 2045149 h 2815223"/>
                      <a:gd name="connsiteX12" fmla="*/ 58634 w 2568372"/>
                      <a:gd name="connsiteY12" fmla="*/ 1602540 h 2815223"/>
                      <a:gd name="connsiteX13" fmla="*/ 117001 w 2568372"/>
                      <a:gd name="connsiteY13" fmla="*/ 1091839 h 2815223"/>
                      <a:gd name="connsiteX0" fmla="*/ 117001 w 2603282"/>
                      <a:gd name="connsiteY0" fmla="*/ 1091839 h 2815223"/>
                      <a:gd name="connsiteX1" fmla="*/ 1007082 w 2603282"/>
                      <a:gd name="connsiteY1" fmla="*/ 119072 h 2815223"/>
                      <a:gd name="connsiteX2" fmla="*/ 1663699 w 2603282"/>
                      <a:gd name="connsiteY2" fmla="*/ 109345 h 2815223"/>
                      <a:gd name="connsiteX3" fmla="*/ 2568372 w 2603282"/>
                      <a:gd name="connsiteY3" fmla="*/ 240668 h 2815223"/>
                      <a:gd name="connsiteX4" fmla="*/ 2334908 w 2603282"/>
                      <a:gd name="connsiteY4" fmla="*/ 483861 h 2815223"/>
                      <a:gd name="connsiteX5" fmla="*/ 1566422 w 2603282"/>
                      <a:gd name="connsiteY5" fmla="*/ 464405 h 2815223"/>
                      <a:gd name="connsiteX6" fmla="*/ 1148132 w 2603282"/>
                      <a:gd name="connsiteY6" fmla="*/ 415767 h 2815223"/>
                      <a:gd name="connsiteX7" fmla="*/ 418558 w 2603282"/>
                      <a:gd name="connsiteY7" fmla="*/ 1228025 h 2815223"/>
                      <a:gd name="connsiteX8" fmla="*/ 399104 w 2603282"/>
                      <a:gd name="connsiteY8" fmla="*/ 1529583 h 2815223"/>
                      <a:gd name="connsiteX9" fmla="*/ 768755 w 2603282"/>
                      <a:gd name="connsiteY9" fmla="*/ 1918689 h 2815223"/>
                      <a:gd name="connsiteX10" fmla="*/ 934125 w 2603282"/>
                      <a:gd name="connsiteY10" fmla="*/ 2614217 h 2815223"/>
                      <a:gd name="connsiteX11" fmla="*/ 715252 w 2603282"/>
                      <a:gd name="connsiteY11" fmla="*/ 2803907 h 2815223"/>
                      <a:gd name="connsiteX12" fmla="*/ 452606 w 2603282"/>
                      <a:gd name="connsiteY12" fmla="*/ 2045149 h 2815223"/>
                      <a:gd name="connsiteX13" fmla="*/ 58634 w 2603282"/>
                      <a:gd name="connsiteY13" fmla="*/ 1602540 h 2815223"/>
                      <a:gd name="connsiteX14" fmla="*/ 117001 w 2603282"/>
                      <a:gd name="connsiteY14" fmla="*/ 1091839 h 2815223"/>
                      <a:gd name="connsiteX0" fmla="*/ 117001 w 2704505"/>
                      <a:gd name="connsiteY0" fmla="*/ 1091839 h 2815223"/>
                      <a:gd name="connsiteX1" fmla="*/ 1007082 w 2704505"/>
                      <a:gd name="connsiteY1" fmla="*/ 119072 h 2815223"/>
                      <a:gd name="connsiteX2" fmla="*/ 1663699 w 2704505"/>
                      <a:gd name="connsiteY2" fmla="*/ 109345 h 2815223"/>
                      <a:gd name="connsiteX3" fmla="*/ 2568372 w 2704505"/>
                      <a:gd name="connsiteY3" fmla="*/ 240668 h 2815223"/>
                      <a:gd name="connsiteX4" fmla="*/ 2617010 w 2704505"/>
                      <a:gd name="connsiteY4" fmla="*/ 381721 h 2815223"/>
                      <a:gd name="connsiteX5" fmla="*/ 1566422 w 2704505"/>
                      <a:gd name="connsiteY5" fmla="*/ 464405 h 2815223"/>
                      <a:gd name="connsiteX6" fmla="*/ 1148132 w 2704505"/>
                      <a:gd name="connsiteY6" fmla="*/ 415767 h 2815223"/>
                      <a:gd name="connsiteX7" fmla="*/ 418558 w 2704505"/>
                      <a:gd name="connsiteY7" fmla="*/ 1228025 h 2815223"/>
                      <a:gd name="connsiteX8" fmla="*/ 399104 w 2704505"/>
                      <a:gd name="connsiteY8" fmla="*/ 1529583 h 2815223"/>
                      <a:gd name="connsiteX9" fmla="*/ 768755 w 2704505"/>
                      <a:gd name="connsiteY9" fmla="*/ 1918689 h 2815223"/>
                      <a:gd name="connsiteX10" fmla="*/ 934125 w 2704505"/>
                      <a:gd name="connsiteY10" fmla="*/ 2614217 h 2815223"/>
                      <a:gd name="connsiteX11" fmla="*/ 715252 w 2704505"/>
                      <a:gd name="connsiteY11" fmla="*/ 2803907 h 2815223"/>
                      <a:gd name="connsiteX12" fmla="*/ 452606 w 2704505"/>
                      <a:gd name="connsiteY12" fmla="*/ 2045149 h 2815223"/>
                      <a:gd name="connsiteX13" fmla="*/ 58634 w 2704505"/>
                      <a:gd name="connsiteY13" fmla="*/ 1602540 h 2815223"/>
                      <a:gd name="connsiteX14" fmla="*/ 117001 w 2704505"/>
                      <a:gd name="connsiteY14" fmla="*/ 1091839 h 2815223"/>
                      <a:gd name="connsiteX0" fmla="*/ 117001 w 2832040"/>
                      <a:gd name="connsiteY0" fmla="*/ 1091839 h 2815223"/>
                      <a:gd name="connsiteX1" fmla="*/ 1007082 w 2832040"/>
                      <a:gd name="connsiteY1" fmla="*/ 119072 h 2815223"/>
                      <a:gd name="connsiteX2" fmla="*/ 1663699 w 2832040"/>
                      <a:gd name="connsiteY2" fmla="*/ 109345 h 2815223"/>
                      <a:gd name="connsiteX3" fmla="*/ 2568372 w 2832040"/>
                      <a:gd name="connsiteY3" fmla="*/ 240668 h 2815223"/>
                      <a:gd name="connsiteX4" fmla="*/ 2617010 w 2832040"/>
                      <a:gd name="connsiteY4" fmla="*/ 381721 h 2815223"/>
                      <a:gd name="connsiteX5" fmla="*/ 1566422 w 2832040"/>
                      <a:gd name="connsiteY5" fmla="*/ 464405 h 2815223"/>
                      <a:gd name="connsiteX6" fmla="*/ 1148132 w 2832040"/>
                      <a:gd name="connsiteY6" fmla="*/ 415767 h 2815223"/>
                      <a:gd name="connsiteX7" fmla="*/ 418558 w 2832040"/>
                      <a:gd name="connsiteY7" fmla="*/ 1228025 h 2815223"/>
                      <a:gd name="connsiteX8" fmla="*/ 399104 w 2832040"/>
                      <a:gd name="connsiteY8" fmla="*/ 1529583 h 2815223"/>
                      <a:gd name="connsiteX9" fmla="*/ 768755 w 2832040"/>
                      <a:gd name="connsiteY9" fmla="*/ 1918689 h 2815223"/>
                      <a:gd name="connsiteX10" fmla="*/ 934125 w 2832040"/>
                      <a:gd name="connsiteY10" fmla="*/ 2614217 h 2815223"/>
                      <a:gd name="connsiteX11" fmla="*/ 715252 w 2832040"/>
                      <a:gd name="connsiteY11" fmla="*/ 2803907 h 2815223"/>
                      <a:gd name="connsiteX12" fmla="*/ 452606 w 2832040"/>
                      <a:gd name="connsiteY12" fmla="*/ 2045149 h 2815223"/>
                      <a:gd name="connsiteX13" fmla="*/ 58634 w 2832040"/>
                      <a:gd name="connsiteY13" fmla="*/ 1602540 h 2815223"/>
                      <a:gd name="connsiteX14" fmla="*/ 117001 w 2832040"/>
                      <a:gd name="connsiteY14" fmla="*/ 1091839 h 2815223"/>
                      <a:gd name="connsiteX0" fmla="*/ 117001 w 2832040"/>
                      <a:gd name="connsiteY0" fmla="*/ 1091839 h 2815223"/>
                      <a:gd name="connsiteX1" fmla="*/ 1007082 w 2832040"/>
                      <a:gd name="connsiteY1" fmla="*/ 119072 h 2815223"/>
                      <a:gd name="connsiteX2" fmla="*/ 1663699 w 2832040"/>
                      <a:gd name="connsiteY2" fmla="*/ 109345 h 2815223"/>
                      <a:gd name="connsiteX3" fmla="*/ 2568372 w 2832040"/>
                      <a:gd name="connsiteY3" fmla="*/ 240668 h 2815223"/>
                      <a:gd name="connsiteX4" fmla="*/ 2617010 w 2832040"/>
                      <a:gd name="connsiteY4" fmla="*/ 381721 h 2815223"/>
                      <a:gd name="connsiteX5" fmla="*/ 1566422 w 2832040"/>
                      <a:gd name="connsiteY5" fmla="*/ 464405 h 2815223"/>
                      <a:gd name="connsiteX6" fmla="*/ 1148132 w 2832040"/>
                      <a:gd name="connsiteY6" fmla="*/ 415767 h 2815223"/>
                      <a:gd name="connsiteX7" fmla="*/ 418558 w 2832040"/>
                      <a:gd name="connsiteY7" fmla="*/ 1228025 h 2815223"/>
                      <a:gd name="connsiteX8" fmla="*/ 399104 w 2832040"/>
                      <a:gd name="connsiteY8" fmla="*/ 1529583 h 2815223"/>
                      <a:gd name="connsiteX9" fmla="*/ 768755 w 2832040"/>
                      <a:gd name="connsiteY9" fmla="*/ 1918689 h 2815223"/>
                      <a:gd name="connsiteX10" fmla="*/ 934125 w 2832040"/>
                      <a:gd name="connsiteY10" fmla="*/ 2614217 h 2815223"/>
                      <a:gd name="connsiteX11" fmla="*/ 715252 w 2832040"/>
                      <a:gd name="connsiteY11" fmla="*/ 2803907 h 2815223"/>
                      <a:gd name="connsiteX12" fmla="*/ 452606 w 2832040"/>
                      <a:gd name="connsiteY12" fmla="*/ 2045149 h 2815223"/>
                      <a:gd name="connsiteX13" fmla="*/ 58634 w 2832040"/>
                      <a:gd name="connsiteY13" fmla="*/ 1602540 h 2815223"/>
                      <a:gd name="connsiteX14" fmla="*/ 117001 w 2832040"/>
                      <a:gd name="connsiteY14" fmla="*/ 1091839 h 2815223"/>
                      <a:gd name="connsiteX0" fmla="*/ 117001 w 2836680"/>
                      <a:gd name="connsiteY0" fmla="*/ 1091839 h 2815223"/>
                      <a:gd name="connsiteX1" fmla="*/ 1007082 w 2836680"/>
                      <a:gd name="connsiteY1" fmla="*/ 119072 h 2815223"/>
                      <a:gd name="connsiteX2" fmla="*/ 1663699 w 2836680"/>
                      <a:gd name="connsiteY2" fmla="*/ 109345 h 2815223"/>
                      <a:gd name="connsiteX3" fmla="*/ 2568372 w 2836680"/>
                      <a:gd name="connsiteY3" fmla="*/ 240668 h 2815223"/>
                      <a:gd name="connsiteX4" fmla="*/ 2617010 w 2836680"/>
                      <a:gd name="connsiteY4" fmla="*/ 381721 h 2815223"/>
                      <a:gd name="connsiteX5" fmla="*/ 1566422 w 2836680"/>
                      <a:gd name="connsiteY5" fmla="*/ 464405 h 2815223"/>
                      <a:gd name="connsiteX6" fmla="*/ 1148132 w 2836680"/>
                      <a:gd name="connsiteY6" fmla="*/ 415767 h 2815223"/>
                      <a:gd name="connsiteX7" fmla="*/ 418558 w 2836680"/>
                      <a:gd name="connsiteY7" fmla="*/ 1228025 h 2815223"/>
                      <a:gd name="connsiteX8" fmla="*/ 399104 w 2836680"/>
                      <a:gd name="connsiteY8" fmla="*/ 1529583 h 2815223"/>
                      <a:gd name="connsiteX9" fmla="*/ 768755 w 2836680"/>
                      <a:gd name="connsiteY9" fmla="*/ 1918689 h 2815223"/>
                      <a:gd name="connsiteX10" fmla="*/ 934125 w 2836680"/>
                      <a:gd name="connsiteY10" fmla="*/ 2614217 h 2815223"/>
                      <a:gd name="connsiteX11" fmla="*/ 715252 w 2836680"/>
                      <a:gd name="connsiteY11" fmla="*/ 2803907 h 2815223"/>
                      <a:gd name="connsiteX12" fmla="*/ 452606 w 2836680"/>
                      <a:gd name="connsiteY12" fmla="*/ 2045149 h 2815223"/>
                      <a:gd name="connsiteX13" fmla="*/ 58634 w 2836680"/>
                      <a:gd name="connsiteY13" fmla="*/ 1602540 h 2815223"/>
                      <a:gd name="connsiteX14" fmla="*/ 117001 w 2836680"/>
                      <a:gd name="connsiteY14" fmla="*/ 1091839 h 2815223"/>
                      <a:gd name="connsiteX0" fmla="*/ 117001 w 2836680"/>
                      <a:gd name="connsiteY0" fmla="*/ 1091839 h 2815223"/>
                      <a:gd name="connsiteX1" fmla="*/ 1007082 w 2836680"/>
                      <a:gd name="connsiteY1" fmla="*/ 119072 h 2815223"/>
                      <a:gd name="connsiteX2" fmla="*/ 1663699 w 2836680"/>
                      <a:gd name="connsiteY2" fmla="*/ 109345 h 2815223"/>
                      <a:gd name="connsiteX3" fmla="*/ 2568372 w 2836680"/>
                      <a:gd name="connsiteY3" fmla="*/ 240668 h 2815223"/>
                      <a:gd name="connsiteX4" fmla="*/ 2617010 w 2836680"/>
                      <a:gd name="connsiteY4" fmla="*/ 381721 h 2815223"/>
                      <a:gd name="connsiteX5" fmla="*/ 1566422 w 2836680"/>
                      <a:gd name="connsiteY5" fmla="*/ 464405 h 2815223"/>
                      <a:gd name="connsiteX6" fmla="*/ 1148132 w 2836680"/>
                      <a:gd name="connsiteY6" fmla="*/ 415767 h 2815223"/>
                      <a:gd name="connsiteX7" fmla="*/ 418558 w 2836680"/>
                      <a:gd name="connsiteY7" fmla="*/ 1228025 h 2815223"/>
                      <a:gd name="connsiteX8" fmla="*/ 399104 w 2836680"/>
                      <a:gd name="connsiteY8" fmla="*/ 1529583 h 2815223"/>
                      <a:gd name="connsiteX9" fmla="*/ 768755 w 2836680"/>
                      <a:gd name="connsiteY9" fmla="*/ 1918689 h 2815223"/>
                      <a:gd name="connsiteX10" fmla="*/ 934125 w 2836680"/>
                      <a:gd name="connsiteY10" fmla="*/ 2614217 h 2815223"/>
                      <a:gd name="connsiteX11" fmla="*/ 715252 w 2836680"/>
                      <a:gd name="connsiteY11" fmla="*/ 2803907 h 2815223"/>
                      <a:gd name="connsiteX12" fmla="*/ 452606 w 2836680"/>
                      <a:gd name="connsiteY12" fmla="*/ 2045149 h 2815223"/>
                      <a:gd name="connsiteX13" fmla="*/ 58634 w 2836680"/>
                      <a:gd name="connsiteY13" fmla="*/ 1602540 h 2815223"/>
                      <a:gd name="connsiteX14" fmla="*/ 117001 w 2836680"/>
                      <a:gd name="connsiteY14" fmla="*/ 1091839 h 2815223"/>
                      <a:gd name="connsiteX0" fmla="*/ 117001 w 2836680"/>
                      <a:gd name="connsiteY0" fmla="*/ 1091839 h 2815223"/>
                      <a:gd name="connsiteX1" fmla="*/ 1007082 w 2836680"/>
                      <a:gd name="connsiteY1" fmla="*/ 119072 h 2815223"/>
                      <a:gd name="connsiteX2" fmla="*/ 1663699 w 2836680"/>
                      <a:gd name="connsiteY2" fmla="*/ 109345 h 2815223"/>
                      <a:gd name="connsiteX3" fmla="*/ 2568372 w 2836680"/>
                      <a:gd name="connsiteY3" fmla="*/ 240668 h 2815223"/>
                      <a:gd name="connsiteX4" fmla="*/ 2617010 w 2836680"/>
                      <a:gd name="connsiteY4" fmla="*/ 381721 h 2815223"/>
                      <a:gd name="connsiteX5" fmla="*/ 1566422 w 2836680"/>
                      <a:gd name="connsiteY5" fmla="*/ 464405 h 2815223"/>
                      <a:gd name="connsiteX6" fmla="*/ 1148132 w 2836680"/>
                      <a:gd name="connsiteY6" fmla="*/ 415767 h 2815223"/>
                      <a:gd name="connsiteX7" fmla="*/ 418558 w 2836680"/>
                      <a:gd name="connsiteY7" fmla="*/ 1228025 h 2815223"/>
                      <a:gd name="connsiteX8" fmla="*/ 399104 w 2836680"/>
                      <a:gd name="connsiteY8" fmla="*/ 1529583 h 2815223"/>
                      <a:gd name="connsiteX9" fmla="*/ 768755 w 2836680"/>
                      <a:gd name="connsiteY9" fmla="*/ 1918689 h 2815223"/>
                      <a:gd name="connsiteX10" fmla="*/ 934125 w 2836680"/>
                      <a:gd name="connsiteY10" fmla="*/ 2614217 h 2815223"/>
                      <a:gd name="connsiteX11" fmla="*/ 715252 w 2836680"/>
                      <a:gd name="connsiteY11" fmla="*/ 2803907 h 2815223"/>
                      <a:gd name="connsiteX12" fmla="*/ 452606 w 2836680"/>
                      <a:gd name="connsiteY12" fmla="*/ 2045149 h 2815223"/>
                      <a:gd name="connsiteX13" fmla="*/ 58634 w 2836680"/>
                      <a:gd name="connsiteY13" fmla="*/ 1602540 h 2815223"/>
                      <a:gd name="connsiteX14" fmla="*/ 117001 w 2836680"/>
                      <a:gd name="connsiteY14" fmla="*/ 1091839 h 2815223"/>
                      <a:gd name="connsiteX0" fmla="*/ 117001 w 2836680"/>
                      <a:gd name="connsiteY0" fmla="*/ 1091839 h 2815223"/>
                      <a:gd name="connsiteX1" fmla="*/ 1007082 w 2836680"/>
                      <a:gd name="connsiteY1" fmla="*/ 119072 h 2815223"/>
                      <a:gd name="connsiteX2" fmla="*/ 1663699 w 2836680"/>
                      <a:gd name="connsiteY2" fmla="*/ 109345 h 2815223"/>
                      <a:gd name="connsiteX3" fmla="*/ 2568372 w 2836680"/>
                      <a:gd name="connsiteY3" fmla="*/ 240668 h 2815223"/>
                      <a:gd name="connsiteX4" fmla="*/ 2617010 w 2836680"/>
                      <a:gd name="connsiteY4" fmla="*/ 381721 h 2815223"/>
                      <a:gd name="connsiteX5" fmla="*/ 1566422 w 2836680"/>
                      <a:gd name="connsiteY5" fmla="*/ 464405 h 2815223"/>
                      <a:gd name="connsiteX6" fmla="*/ 1148132 w 2836680"/>
                      <a:gd name="connsiteY6" fmla="*/ 415767 h 2815223"/>
                      <a:gd name="connsiteX7" fmla="*/ 418558 w 2836680"/>
                      <a:gd name="connsiteY7" fmla="*/ 1228025 h 2815223"/>
                      <a:gd name="connsiteX8" fmla="*/ 399104 w 2836680"/>
                      <a:gd name="connsiteY8" fmla="*/ 1529583 h 2815223"/>
                      <a:gd name="connsiteX9" fmla="*/ 768755 w 2836680"/>
                      <a:gd name="connsiteY9" fmla="*/ 1918689 h 2815223"/>
                      <a:gd name="connsiteX10" fmla="*/ 934125 w 2836680"/>
                      <a:gd name="connsiteY10" fmla="*/ 2614217 h 2815223"/>
                      <a:gd name="connsiteX11" fmla="*/ 715252 w 2836680"/>
                      <a:gd name="connsiteY11" fmla="*/ 2803907 h 2815223"/>
                      <a:gd name="connsiteX12" fmla="*/ 452606 w 2836680"/>
                      <a:gd name="connsiteY12" fmla="*/ 2045149 h 2815223"/>
                      <a:gd name="connsiteX13" fmla="*/ 58634 w 2836680"/>
                      <a:gd name="connsiteY13" fmla="*/ 1602540 h 2815223"/>
                      <a:gd name="connsiteX14" fmla="*/ 117001 w 2836680"/>
                      <a:gd name="connsiteY14" fmla="*/ 1091839 h 2815223"/>
                      <a:gd name="connsiteX0" fmla="*/ 117001 w 2836680"/>
                      <a:gd name="connsiteY0" fmla="*/ 1091839 h 2815223"/>
                      <a:gd name="connsiteX1" fmla="*/ 1007082 w 2836680"/>
                      <a:gd name="connsiteY1" fmla="*/ 119072 h 2815223"/>
                      <a:gd name="connsiteX2" fmla="*/ 1663699 w 2836680"/>
                      <a:gd name="connsiteY2" fmla="*/ 109345 h 2815223"/>
                      <a:gd name="connsiteX3" fmla="*/ 2568372 w 2836680"/>
                      <a:gd name="connsiteY3" fmla="*/ 240668 h 2815223"/>
                      <a:gd name="connsiteX4" fmla="*/ 2617010 w 2836680"/>
                      <a:gd name="connsiteY4" fmla="*/ 381721 h 2815223"/>
                      <a:gd name="connsiteX5" fmla="*/ 1566422 w 2836680"/>
                      <a:gd name="connsiteY5" fmla="*/ 464405 h 2815223"/>
                      <a:gd name="connsiteX6" fmla="*/ 1148132 w 2836680"/>
                      <a:gd name="connsiteY6" fmla="*/ 415767 h 2815223"/>
                      <a:gd name="connsiteX7" fmla="*/ 418558 w 2836680"/>
                      <a:gd name="connsiteY7" fmla="*/ 1228025 h 2815223"/>
                      <a:gd name="connsiteX8" fmla="*/ 399104 w 2836680"/>
                      <a:gd name="connsiteY8" fmla="*/ 1529583 h 2815223"/>
                      <a:gd name="connsiteX9" fmla="*/ 768755 w 2836680"/>
                      <a:gd name="connsiteY9" fmla="*/ 1918689 h 2815223"/>
                      <a:gd name="connsiteX10" fmla="*/ 934125 w 2836680"/>
                      <a:gd name="connsiteY10" fmla="*/ 2614217 h 2815223"/>
                      <a:gd name="connsiteX11" fmla="*/ 715252 w 2836680"/>
                      <a:gd name="connsiteY11" fmla="*/ 2803907 h 2815223"/>
                      <a:gd name="connsiteX12" fmla="*/ 452606 w 2836680"/>
                      <a:gd name="connsiteY12" fmla="*/ 2045149 h 2815223"/>
                      <a:gd name="connsiteX13" fmla="*/ 58634 w 2836680"/>
                      <a:gd name="connsiteY13" fmla="*/ 1602540 h 2815223"/>
                      <a:gd name="connsiteX14" fmla="*/ 117001 w 2836680"/>
                      <a:gd name="connsiteY14" fmla="*/ 1091839 h 2815223"/>
                      <a:gd name="connsiteX0" fmla="*/ 117001 w 2836680"/>
                      <a:gd name="connsiteY0" fmla="*/ 1091839 h 2815223"/>
                      <a:gd name="connsiteX1" fmla="*/ 1007082 w 2836680"/>
                      <a:gd name="connsiteY1" fmla="*/ 119072 h 2815223"/>
                      <a:gd name="connsiteX2" fmla="*/ 1663699 w 2836680"/>
                      <a:gd name="connsiteY2" fmla="*/ 109345 h 2815223"/>
                      <a:gd name="connsiteX3" fmla="*/ 2568372 w 2836680"/>
                      <a:gd name="connsiteY3" fmla="*/ 240668 h 2815223"/>
                      <a:gd name="connsiteX4" fmla="*/ 2617010 w 2836680"/>
                      <a:gd name="connsiteY4" fmla="*/ 381721 h 2815223"/>
                      <a:gd name="connsiteX5" fmla="*/ 1566422 w 2836680"/>
                      <a:gd name="connsiteY5" fmla="*/ 464405 h 2815223"/>
                      <a:gd name="connsiteX6" fmla="*/ 1148132 w 2836680"/>
                      <a:gd name="connsiteY6" fmla="*/ 415767 h 2815223"/>
                      <a:gd name="connsiteX7" fmla="*/ 418558 w 2836680"/>
                      <a:gd name="connsiteY7" fmla="*/ 1228025 h 2815223"/>
                      <a:gd name="connsiteX8" fmla="*/ 399104 w 2836680"/>
                      <a:gd name="connsiteY8" fmla="*/ 1529583 h 2815223"/>
                      <a:gd name="connsiteX9" fmla="*/ 768755 w 2836680"/>
                      <a:gd name="connsiteY9" fmla="*/ 1918689 h 2815223"/>
                      <a:gd name="connsiteX10" fmla="*/ 934125 w 2836680"/>
                      <a:gd name="connsiteY10" fmla="*/ 2614217 h 2815223"/>
                      <a:gd name="connsiteX11" fmla="*/ 715252 w 2836680"/>
                      <a:gd name="connsiteY11" fmla="*/ 2803907 h 2815223"/>
                      <a:gd name="connsiteX12" fmla="*/ 452606 w 2836680"/>
                      <a:gd name="connsiteY12" fmla="*/ 2045149 h 2815223"/>
                      <a:gd name="connsiteX13" fmla="*/ 58634 w 2836680"/>
                      <a:gd name="connsiteY13" fmla="*/ 1602540 h 2815223"/>
                      <a:gd name="connsiteX14" fmla="*/ 117001 w 2836680"/>
                      <a:gd name="connsiteY14" fmla="*/ 1091839 h 2815223"/>
                      <a:gd name="connsiteX0" fmla="*/ 117001 w 2836680"/>
                      <a:gd name="connsiteY0" fmla="*/ 1091839 h 2815223"/>
                      <a:gd name="connsiteX1" fmla="*/ 1007082 w 2836680"/>
                      <a:gd name="connsiteY1" fmla="*/ 119072 h 2815223"/>
                      <a:gd name="connsiteX2" fmla="*/ 1663699 w 2836680"/>
                      <a:gd name="connsiteY2" fmla="*/ 109345 h 2815223"/>
                      <a:gd name="connsiteX3" fmla="*/ 2568372 w 2836680"/>
                      <a:gd name="connsiteY3" fmla="*/ 240668 h 2815223"/>
                      <a:gd name="connsiteX4" fmla="*/ 2617010 w 2836680"/>
                      <a:gd name="connsiteY4" fmla="*/ 381721 h 2815223"/>
                      <a:gd name="connsiteX5" fmla="*/ 1566422 w 2836680"/>
                      <a:gd name="connsiteY5" fmla="*/ 464405 h 2815223"/>
                      <a:gd name="connsiteX6" fmla="*/ 1148132 w 2836680"/>
                      <a:gd name="connsiteY6" fmla="*/ 415767 h 2815223"/>
                      <a:gd name="connsiteX7" fmla="*/ 418558 w 2836680"/>
                      <a:gd name="connsiteY7" fmla="*/ 1228025 h 2815223"/>
                      <a:gd name="connsiteX8" fmla="*/ 399104 w 2836680"/>
                      <a:gd name="connsiteY8" fmla="*/ 1529583 h 2815223"/>
                      <a:gd name="connsiteX9" fmla="*/ 768755 w 2836680"/>
                      <a:gd name="connsiteY9" fmla="*/ 1918689 h 2815223"/>
                      <a:gd name="connsiteX10" fmla="*/ 934125 w 2836680"/>
                      <a:gd name="connsiteY10" fmla="*/ 2614217 h 2815223"/>
                      <a:gd name="connsiteX11" fmla="*/ 715252 w 2836680"/>
                      <a:gd name="connsiteY11" fmla="*/ 2803907 h 2815223"/>
                      <a:gd name="connsiteX12" fmla="*/ 452606 w 2836680"/>
                      <a:gd name="connsiteY12" fmla="*/ 2045149 h 2815223"/>
                      <a:gd name="connsiteX13" fmla="*/ 58634 w 2836680"/>
                      <a:gd name="connsiteY13" fmla="*/ 1602540 h 2815223"/>
                      <a:gd name="connsiteX14" fmla="*/ 117001 w 2836680"/>
                      <a:gd name="connsiteY14" fmla="*/ 1091839 h 2815223"/>
                      <a:gd name="connsiteX0" fmla="*/ 117001 w 2846845"/>
                      <a:gd name="connsiteY0" fmla="*/ 1091839 h 2815223"/>
                      <a:gd name="connsiteX1" fmla="*/ 1007082 w 2846845"/>
                      <a:gd name="connsiteY1" fmla="*/ 119072 h 2815223"/>
                      <a:gd name="connsiteX2" fmla="*/ 1663699 w 2846845"/>
                      <a:gd name="connsiteY2" fmla="*/ 109345 h 2815223"/>
                      <a:gd name="connsiteX3" fmla="*/ 2568372 w 2846845"/>
                      <a:gd name="connsiteY3" fmla="*/ 240668 h 2815223"/>
                      <a:gd name="connsiteX4" fmla="*/ 2617010 w 2846845"/>
                      <a:gd name="connsiteY4" fmla="*/ 381721 h 2815223"/>
                      <a:gd name="connsiteX5" fmla="*/ 1566422 w 2846845"/>
                      <a:gd name="connsiteY5" fmla="*/ 464405 h 2815223"/>
                      <a:gd name="connsiteX6" fmla="*/ 1148132 w 2846845"/>
                      <a:gd name="connsiteY6" fmla="*/ 415767 h 2815223"/>
                      <a:gd name="connsiteX7" fmla="*/ 418558 w 2846845"/>
                      <a:gd name="connsiteY7" fmla="*/ 1228025 h 2815223"/>
                      <a:gd name="connsiteX8" fmla="*/ 399104 w 2846845"/>
                      <a:gd name="connsiteY8" fmla="*/ 1529583 h 2815223"/>
                      <a:gd name="connsiteX9" fmla="*/ 768755 w 2846845"/>
                      <a:gd name="connsiteY9" fmla="*/ 1918689 h 2815223"/>
                      <a:gd name="connsiteX10" fmla="*/ 934125 w 2846845"/>
                      <a:gd name="connsiteY10" fmla="*/ 2614217 h 2815223"/>
                      <a:gd name="connsiteX11" fmla="*/ 715252 w 2846845"/>
                      <a:gd name="connsiteY11" fmla="*/ 2803907 h 2815223"/>
                      <a:gd name="connsiteX12" fmla="*/ 452606 w 2846845"/>
                      <a:gd name="connsiteY12" fmla="*/ 2045149 h 2815223"/>
                      <a:gd name="connsiteX13" fmla="*/ 58634 w 2846845"/>
                      <a:gd name="connsiteY13" fmla="*/ 1602540 h 2815223"/>
                      <a:gd name="connsiteX14" fmla="*/ 117001 w 2846845"/>
                      <a:gd name="connsiteY14" fmla="*/ 1091839 h 2815223"/>
                      <a:gd name="connsiteX0" fmla="*/ 117001 w 2846845"/>
                      <a:gd name="connsiteY0" fmla="*/ 1091839 h 2815223"/>
                      <a:gd name="connsiteX1" fmla="*/ 1007082 w 2846845"/>
                      <a:gd name="connsiteY1" fmla="*/ 119072 h 2815223"/>
                      <a:gd name="connsiteX2" fmla="*/ 1663699 w 2846845"/>
                      <a:gd name="connsiteY2" fmla="*/ 109345 h 2815223"/>
                      <a:gd name="connsiteX3" fmla="*/ 2568372 w 2846845"/>
                      <a:gd name="connsiteY3" fmla="*/ 240668 h 2815223"/>
                      <a:gd name="connsiteX4" fmla="*/ 2617010 w 2846845"/>
                      <a:gd name="connsiteY4" fmla="*/ 381721 h 2815223"/>
                      <a:gd name="connsiteX5" fmla="*/ 1566422 w 2846845"/>
                      <a:gd name="connsiteY5" fmla="*/ 464405 h 2815223"/>
                      <a:gd name="connsiteX6" fmla="*/ 1148132 w 2846845"/>
                      <a:gd name="connsiteY6" fmla="*/ 415767 h 2815223"/>
                      <a:gd name="connsiteX7" fmla="*/ 418558 w 2846845"/>
                      <a:gd name="connsiteY7" fmla="*/ 1228025 h 2815223"/>
                      <a:gd name="connsiteX8" fmla="*/ 399104 w 2846845"/>
                      <a:gd name="connsiteY8" fmla="*/ 1529583 h 2815223"/>
                      <a:gd name="connsiteX9" fmla="*/ 768755 w 2846845"/>
                      <a:gd name="connsiteY9" fmla="*/ 1918689 h 2815223"/>
                      <a:gd name="connsiteX10" fmla="*/ 934125 w 2846845"/>
                      <a:gd name="connsiteY10" fmla="*/ 2614217 h 2815223"/>
                      <a:gd name="connsiteX11" fmla="*/ 715252 w 2846845"/>
                      <a:gd name="connsiteY11" fmla="*/ 2803907 h 2815223"/>
                      <a:gd name="connsiteX12" fmla="*/ 452606 w 2846845"/>
                      <a:gd name="connsiteY12" fmla="*/ 2045149 h 2815223"/>
                      <a:gd name="connsiteX13" fmla="*/ 58634 w 2846845"/>
                      <a:gd name="connsiteY13" fmla="*/ 1602540 h 2815223"/>
                      <a:gd name="connsiteX14" fmla="*/ 117001 w 2846845"/>
                      <a:gd name="connsiteY14" fmla="*/ 1091839 h 2815223"/>
                      <a:gd name="connsiteX0" fmla="*/ 117001 w 2846845"/>
                      <a:gd name="connsiteY0" fmla="*/ 1091839 h 2815223"/>
                      <a:gd name="connsiteX1" fmla="*/ 1007082 w 2846845"/>
                      <a:gd name="connsiteY1" fmla="*/ 119072 h 2815223"/>
                      <a:gd name="connsiteX2" fmla="*/ 1663699 w 2846845"/>
                      <a:gd name="connsiteY2" fmla="*/ 109345 h 2815223"/>
                      <a:gd name="connsiteX3" fmla="*/ 2568372 w 2846845"/>
                      <a:gd name="connsiteY3" fmla="*/ 240668 h 2815223"/>
                      <a:gd name="connsiteX4" fmla="*/ 2617010 w 2846845"/>
                      <a:gd name="connsiteY4" fmla="*/ 381721 h 2815223"/>
                      <a:gd name="connsiteX5" fmla="*/ 1566422 w 2846845"/>
                      <a:gd name="connsiteY5" fmla="*/ 464405 h 2815223"/>
                      <a:gd name="connsiteX6" fmla="*/ 1148132 w 2846845"/>
                      <a:gd name="connsiteY6" fmla="*/ 415767 h 2815223"/>
                      <a:gd name="connsiteX7" fmla="*/ 418558 w 2846845"/>
                      <a:gd name="connsiteY7" fmla="*/ 1228025 h 2815223"/>
                      <a:gd name="connsiteX8" fmla="*/ 399104 w 2846845"/>
                      <a:gd name="connsiteY8" fmla="*/ 1529583 h 2815223"/>
                      <a:gd name="connsiteX9" fmla="*/ 768755 w 2846845"/>
                      <a:gd name="connsiteY9" fmla="*/ 1918689 h 2815223"/>
                      <a:gd name="connsiteX10" fmla="*/ 934125 w 2846845"/>
                      <a:gd name="connsiteY10" fmla="*/ 2614217 h 2815223"/>
                      <a:gd name="connsiteX11" fmla="*/ 715252 w 2846845"/>
                      <a:gd name="connsiteY11" fmla="*/ 2803907 h 2815223"/>
                      <a:gd name="connsiteX12" fmla="*/ 452606 w 2846845"/>
                      <a:gd name="connsiteY12" fmla="*/ 2045149 h 2815223"/>
                      <a:gd name="connsiteX13" fmla="*/ 58634 w 2846845"/>
                      <a:gd name="connsiteY13" fmla="*/ 1602540 h 2815223"/>
                      <a:gd name="connsiteX14" fmla="*/ 117001 w 2846845"/>
                      <a:gd name="connsiteY14" fmla="*/ 1091839 h 2815223"/>
                      <a:gd name="connsiteX0" fmla="*/ 117001 w 2846845"/>
                      <a:gd name="connsiteY0" fmla="*/ 1099926 h 2823310"/>
                      <a:gd name="connsiteX1" fmla="*/ 1007082 w 2846845"/>
                      <a:gd name="connsiteY1" fmla="*/ 127159 h 2823310"/>
                      <a:gd name="connsiteX2" fmla="*/ 1663699 w 2846845"/>
                      <a:gd name="connsiteY2" fmla="*/ 117432 h 2823310"/>
                      <a:gd name="connsiteX3" fmla="*/ 2568372 w 2846845"/>
                      <a:gd name="connsiteY3" fmla="*/ 248755 h 2823310"/>
                      <a:gd name="connsiteX4" fmla="*/ 2617010 w 2846845"/>
                      <a:gd name="connsiteY4" fmla="*/ 389808 h 2823310"/>
                      <a:gd name="connsiteX5" fmla="*/ 1566422 w 2846845"/>
                      <a:gd name="connsiteY5" fmla="*/ 472492 h 2823310"/>
                      <a:gd name="connsiteX6" fmla="*/ 1148132 w 2846845"/>
                      <a:gd name="connsiteY6" fmla="*/ 423854 h 2823310"/>
                      <a:gd name="connsiteX7" fmla="*/ 418558 w 2846845"/>
                      <a:gd name="connsiteY7" fmla="*/ 1236112 h 2823310"/>
                      <a:gd name="connsiteX8" fmla="*/ 399104 w 2846845"/>
                      <a:gd name="connsiteY8" fmla="*/ 1537670 h 2823310"/>
                      <a:gd name="connsiteX9" fmla="*/ 768755 w 2846845"/>
                      <a:gd name="connsiteY9" fmla="*/ 1926776 h 2823310"/>
                      <a:gd name="connsiteX10" fmla="*/ 934125 w 2846845"/>
                      <a:gd name="connsiteY10" fmla="*/ 2622304 h 2823310"/>
                      <a:gd name="connsiteX11" fmla="*/ 715252 w 2846845"/>
                      <a:gd name="connsiteY11" fmla="*/ 2811994 h 2823310"/>
                      <a:gd name="connsiteX12" fmla="*/ 452606 w 2846845"/>
                      <a:gd name="connsiteY12" fmla="*/ 2053236 h 2823310"/>
                      <a:gd name="connsiteX13" fmla="*/ 58634 w 2846845"/>
                      <a:gd name="connsiteY13" fmla="*/ 1610627 h 2823310"/>
                      <a:gd name="connsiteX14" fmla="*/ 117001 w 2846845"/>
                      <a:gd name="connsiteY14" fmla="*/ 1099926 h 2823310"/>
                      <a:gd name="connsiteX0" fmla="*/ 117001 w 2846845"/>
                      <a:gd name="connsiteY0" fmla="*/ 1095802 h 2819186"/>
                      <a:gd name="connsiteX1" fmla="*/ 1007082 w 2846845"/>
                      <a:gd name="connsiteY1" fmla="*/ 123035 h 2819186"/>
                      <a:gd name="connsiteX2" fmla="*/ 1663699 w 2846845"/>
                      <a:gd name="connsiteY2" fmla="*/ 113308 h 2819186"/>
                      <a:gd name="connsiteX3" fmla="*/ 2568372 w 2846845"/>
                      <a:gd name="connsiteY3" fmla="*/ 244631 h 2819186"/>
                      <a:gd name="connsiteX4" fmla="*/ 2617010 w 2846845"/>
                      <a:gd name="connsiteY4" fmla="*/ 385684 h 2819186"/>
                      <a:gd name="connsiteX5" fmla="*/ 1566422 w 2846845"/>
                      <a:gd name="connsiteY5" fmla="*/ 468368 h 2819186"/>
                      <a:gd name="connsiteX6" fmla="*/ 1148132 w 2846845"/>
                      <a:gd name="connsiteY6" fmla="*/ 419730 h 2819186"/>
                      <a:gd name="connsiteX7" fmla="*/ 418558 w 2846845"/>
                      <a:gd name="connsiteY7" fmla="*/ 1231988 h 2819186"/>
                      <a:gd name="connsiteX8" fmla="*/ 399104 w 2846845"/>
                      <a:gd name="connsiteY8" fmla="*/ 1533546 h 2819186"/>
                      <a:gd name="connsiteX9" fmla="*/ 768755 w 2846845"/>
                      <a:gd name="connsiteY9" fmla="*/ 1922652 h 2819186"/>
                      <a:gd name="connsiteX10" fmla="*/ 934125 w 2846845"/>
                      <a:gd name="connsiteY10" fmla="*/ 2618180 h 2819186"/>
                      <a:gd name="connsiteX11" fmla="*/ 715252 w 2846845"/>
                      <a:gd name="connsiteY11" fmla="*/ 2807870 h 2819186"/>
                      <a:gd name="connsiteX12" fmla="*/ 452606 w 2846845"/>
                      <a:gd name="connsiteY12" fmla="*/ 2049112 h 2819186"/>
                      <a:gd name="connsiteX13" fmla="*/ 58634 w 2846845"/>
                      <a:gd name="connsiteY13" fmla="*/ 1606503 h 2819186"/>
                      <a:gd name="connsiteX14" fmla="*/ 117001 w 2846845"/>
                      <a:gd name="connsiteY14" fmla="*/ 1095802 h 2819186"/>
                      <a:gd name="connsiteX0" fmla="*/ 117001 w 2846845"/>
                      <a:gd name="connsiteY0" fmla="*/ 1083122 h 2806506"/>
                      <a:gd name="connsiteX1" fmla="*/ 1007082 w 2846845"/>
                      <a:gd name="connsiteY1" fmla="*/ 110355 h 2806506"/>
                      <a:gd name="connsiteX2" fmla="*/ 1663699 w 2846845"/>
                      <a:gd name="connsiteY2" fmla="*/ 100628 h 2806506"/>
                      <a:gd name="connsiteX3" fmla="*/ 2568372 w 2846845"/>
                      <a:gd name="connsiteY3" fmla="*/ 231951 h 2806506"/>
                      <a:gd name="connsiteX4" fmla="*/ 2617010 w 2846845"/>
                      <a:gd name="connsiteY4" fmla="*/ 373004 h 2806506"/>
                      <a:gd name="connsiteX5" fmla="*/ 1566422 w 2846845"/>
                      <a:gd name="connsiteY5" fmla="*/ 455688 h 2806506"/>
                      <a:gd name="connsiteX6" fmla="*/ 1148132 w 2846845"/>
                      <a:gd name="connsiteY6" fmla="*/ 407050 h 2806506"/>
                      <a:gd name="connsiteX7" fmla="*/ 418558 w 2846845"/>
                      <a:gd name="connsiteY7" fmla="*/ 1219308 h 2806506"/>
                      <a:gd name="connsiteX8" fmla="*/ 399104 w 2846845"/>
                      <a:gd name="connsiteY8" fmla="*/ 1520866 h 2806506"/>
                      <a:gd name="connsiteX9" fmla="*/ 768755 w 2846845"/>
                      <a:gd name="connsiteY9" fmla="*/ 1909972 h 2806506"/>
                      <a:gd name="connsiteX10" fmla="*/ 934125 w 2846845"/>
                      <a:gd name="connsiteY10" fmla="*/ 2605500 h 2806506"/>
                      <a:gd name="connsiteX11" fmla="*/ 715252 w 2846845"/>
                      <a:gd name="connsiteY11" fmla="*/ 2795190 h 2806506"/>
                      <a:gd name="connsiteX12" fmla="*/ 452606 w 2846845"/>
                      <a:gd name="connsiteY12" fmla="*/ 2036432 h 2806506"/>
                      <a:gd name="connsiteX13" fmla="*/ 58634 w 2846845"/>
                      <a:gd name="connsiteY13" fmla="*/ 1593823 h 2806506"/>
                      <a:gd name="connsiteX14" fmla="*/ 117001 w 2846845"/>
                      <a:gd name="connsiteY14" fmla="*/ 1083122 h 2806506"/>
                      <a:gd name="connsiteX0" fmla="*/ 117001 w 2846845"/>
                      <a:gd name="connsiteY0" fmla="*/ 1083122 h 2806506"/>
                      <a:gd name="connsiteX1" fmla="*/ 1007082 w 2846845"/>
                      <a:gd name="connsiteY1" fmla="*/ 110355 h 2806506"/>
                      <a:gd name="connsiteX2" fmla="*/ 1639380 w 2846845"/>
                      <a:gd name="connsiteY2" fmla="*/ 100628 h 2806506"/>
                      <a:gd name="connsiteX3" fmla="*/ 2568372 w 2846845"/>
                      <a:gd name="connsiteY3" fmla="*/ 231951 h 2806506"/>
                      <a:gd name="connsiteX4" fmla="*/ 2617010 w 2846845"/>
                      <a:gd name="connsiteY4" fmla="*/ 373004 h 2806506"/>
                      <a:gd name="connsiteX5" fmla="*/ 1566422 w 2846845"/>
                      <a:gd name="connsiteY5" fmla="*/ 455688 h 2806506"/>
                      <a:gd name="connsiteX6" fmla="*/ 1148132 w 2846845"/>
                      <a:gd name="connsiteY6" fmla="*/ 407050 h 2806506"/>
                      <a:gd name="connsiteX7" fmla="*/ 418558 w 2846845"/>
                      <a:gd name="connsiteY7" fmla="*/ 1219308 h 2806506"/>
                      <a:gd name="connsiteX8" fmla="*/ 399104 w 2846845"/>
                      <a:gd name="connsiteY8" fmla="*/ 1520866 h 2806506"/>
                      <a:gd name="connsiteX9" fmla="*/ 768755 w 2846845"/>
                      <a:gd name="connsiteY9" fmla="*/ 1909972 h 2806506"/>
                      <a:gd name="connsiteX10" fmla="*/ 934125 w 2846845"/>
                      <a:gd name="connsiteY10" fmla="*/ 2605500 h 2806506"/>
                      <a:gd name="connsiteX11" fmla="*/ 715252 w 2846845"/>
                      <a:gd name="connsiteY11" fmla="*/ 2795190 h 2806506"/>
                      <a:gd name="connsiteX12" fmla="*/ 452606 w 2846845"/>
                      <a:gd name="connsiteY12" fmla="*/ 2036432 h 2806506"/>
                      <a:gd name="connsiteX13" fmla="*/ 58634 w 2846845"/>
                      <a:gd name="connsiteY13" fmla="*/ 1593823 h 2806506"/>
                      <a:gd name="connsiteX14" fmla="*/ 117001 w 2846845"/>
                      <a:gd name="connsiteY14" fmla="*/ 1083122 h 2806506"/>
                      <a:gd name="connsiteX0" fmla="*/ 117001 w 2846845"/>
                      <a:gd name="connsiteY0" fmla="*/ 1083122 h 2806506"/>
                      <a:gd name="connsiteX1" fmla="*/ 1007082 w 2846845"/>
                      <a:gd name="connsiteY1" fmla="*/ 110355 h 2806506"/>
                      <a:gd name="connsiteX2" fmla="*/ 1639380 w 2846845"/>
                      <a:gd name="connsiteY2" fmla="*/ 100628 h 2806506"/>
                      <a:gd name="connsiteX3" fmla="*/ 2568372 w 2846845"/>
                      <a:gd name="connsiteY3" fmla="*/ 231951 h 2806506"/>
                      <a:gd name="connsiteX4" fmla="*/ 2617010 w 2846845"/>
                      <a:gd name="connsiteY4" fmla="*/ 373004 h 2806506"/>
                      <a:gd name="connsiteX5" fmla="*/ 1566422 w 2846845"/>
                      <a:gd name="connsiteY5" fmla="*/ 455688 h 2806506"/>
                      <a:gd name="connsiteX6" fmla="*/ 1148132 w 2846845"/>
                      <a:gd name="connsiteY6" fmla="*/ 407050 h 2806506"/>
                      <a:gd name="connsiteX7" fmla="*/ 418558 w 2846845"/>
                      <a:gd name="connsiteY7" fmla="*/ 1219308 h 2806506"/>
                      <a:gd name="connsiteX8" fmla="*/ 399104 w 2846845"/>
                      <a:gd name="connsiteY8" fmla="*/ 1520866 h 2806506"/>
                      <a:gd name="connsiteX9" fmla="*/ 768755 w 2846845"/>
                      <a:gd name="connsiteY9" fmla="*/ 1909972 h 2806506"/>
                      <a:gd name="connsiteX10" fmla="*/ 934125 w 2846845"/>
                      <a:gd name="connsiteY10" fmla="*/ 2605500 h 2806506"/>
                      <a:gd name="connsiteX11" fmla="*/ 715252 w 2846845"/>
                      <a:gd name="connsiteY11" fmla="*/ 2795190 h 2806506"/>
                      <a:gd name="connsiteX12" fmla="*/ 452606 w 2846845"/>
                      <a:gd name="connsiteY12" fmla="*/ 2036432 h 2806506"/>
                      <a:gd name="connsiteX13" fmla="*/ 58634 w 2846845"/>
                      <a:gd name="connsiteY13" fmla="*/ 1593823 h 2806506"/>
                      <a:gd name="connsiteX14" fmla="*/ 117001 w 2846845"/>
                      <a:gd name="connsiteY14" fmla="*/ 1083122 h 2806506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768755 w 2846845"/>
                      <a:gd name="connsiteY9" fmla="*/ 1915683 h 2812217"/>
                      <a:gd name="connsiteX10" fmla="*/ 934125 w 2846845"/>
                      <a:gd name="connsiteY10" fmla="*/ 2611211 h 2812217"/>
                      <a:gd name="connsiteX11" fmla="*/ 715252 w 2846845"/>
                      <a:gd name="connsiteY11" fmla="*/ 2800901 h 2812217"/>
                      <a:gd name="connsiteX12" fmla="*/ 452606 w 2846845"/>
                      <a:gd name="connsiteY12" fmla="*/ 2042143 h 2812217"/>
                      <a:gd name="connsiteX13" fmla="*/ 58634 w 2846845"/>
                      <a:gd name="connsiteY13" fmla="*/ 1599534 h 2812217"/>
                      <a:gd name="connsiteX14" fmla="*/ 117001 w 2846845"/>
                      <a:gd name="connsiteY14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768755 w 2846845"/>
                      <a:gd name="connsiteY9" fmla="*/ 1915683 h 2812217"/>
                      <a:gd name="connsiteX10" fmla="*/ 934125 w 2846845"/>
                      <a:gd name="connsiteY10" fmla="*/ 2611211 h 2812217"/>
                      <a:gd name="connsiteX11" fmla="*/ 715252 w 2846845"/>
                      <a:gd name="connsiteY11" fmla="*/ 2800901 h 2812217"/>
                      <a:gd name="connsiteX12" fmla="*/ 452606 w 2846845"/>
                      <a:gd name="connsiteY12" fmla="*/ 2042143 h 2812217"/>
                      <a:gd name="connsiteX13" fmla="*/ 58634 w 2846845"/>
                      <a:gd name="connsiteY13" fmla="*/ 1599534 h 2812217"/>
                      <a:gd name="connsiteX14" fmla="*/ 117001 w 2846845"/>
                      <a:gd name="connsiteY14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768755 w 2846845"/>
                      <a:gd name="connsiteY9" fmla="*/ 1915683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452606 w 2846845"/>
                      <a:gd name="connsiteY13" fmla="*/ 2042143 h 2812217"/>
                      <a:gd name="connsiteX14" fmla="*/ 58634 w 2846845"/>
                      <a:gd name="connsiteY14" fmla="*/ 1599534 h 2812217"/>
                      <a:gd name="connsiteX15" fmla="*/ 117001 w 2846845"/>
                      <a:gd name="connsiteY15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452606 w 2846845"/>
                      <a:gd name="connsiteY13" fmla="*/ 2042143 h 2812217"/>
                      <a:gd name="connsiteX14" fmla="*/ 58634 w 2846845"/>
                      <a:gd name="connsiteY14" fmla="*/ 1599534 h 2812217"/>
                      <a:gd name="connsiteX15" fmla="*/ 117001 w 2846845"/>
                      <a:gd name="connsiteY15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452606 w 2846845"/>
                      <a:gd name="connsiteY13" fmla="*/ 2042143 h 2812217"/>
                      <a:gd name="connsiteX14" fmla="*/ 58634 w 2846845"/>
                      <a:gd name="connsiteY14" fmla="*/ 1599534 h 2812217"/>
                      <a:gd name="connsiteX15" fmla="*/ 117001 w 2846845"/>
                      <a:gd name="connsiteY15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452606 w 2846845"/>
                      <a:gd name="connsiteY13" fmla="*/ 2042143 h 2812217"/>
                      <a:gd name="connsiteX14" fmla="*/ 58634 w 2846845"/>
                      <a:gd name="connsiteY14" fmla="*/ 1599534 h 2812217"/>
                      <a:gd name="connsiteX15" fmla="*/ 117001 w 2846845"/>
                      <a:gd name="connsiteY15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452606 w 2846845"/>
                      <a:gd name="connsiteY13" fmla="*/ 2042143 h 2812217"/>
                      <a:gd name="connsiteX14" fmla="*/ 58634 w 2846845"/>
                      <a:gd name="connsiteY14" fmla="*/ 1599534 h 2812217"/>
                      <a:gd name="connsiteX15" fmla="*/ 117001 w 2846845"/>
                      <a:gd name="connsiteY15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452606 w 2846845"/>
                      <a:gd name="connsiteY13" fmla="*/ 2042143 h 2812217"/>
                      <a:gd name="connsiteX14" fmla="*/ 58634 w 2846845"/>
                      <a:gd name="connsiteY14" fmla="*/ 1599534 h 2812217"/>
                      <a:gd name="connsiteX15" fmla="*/ 117001 w 2846845"/>
                      <a:gd name="connsiteY15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452606 w 2846845"/>
                      <a:gd name="connsiteY13" fmla="*/ 2042143 h 2812217"/>
                      <a:gd name="connsiteX14" fmla="*/ 58634 w 2846845"/>
                      <a:gd name="connsiteY14" fmla="*/ 1599534 h 2812217"/>
                      <a:gd name="connsiteX15" fmla="*/ 117001 w 2846845"/>
                      <a:gd name="connsiteY15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452606 w 2846845"/>
                      <a:gd name="connsiteY13" fmla="*/ 2042143 h 2812217"/>
                      <a:gd name="connsiteX14" fmla="*/ 316418 w 2846845"/>
                      <a:gd name="connsiteY14" fmla="*/ 1891366 h 2812217"/>
                      <a:gd name="connsiteX15" fmla="*/ 58634 w 2846845"/>
                      <a:gd name="connsiteY15" fmla="*/ 1599534 h 2812217"/>
                      <a:gd name="connsiteX16" fmla="*/ 117001 w 2846845"/>
                      <a:gd name="connsiteY16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520699 w 2846845"/>
                      <a:gd name="connsiteY13" fmla="*/ 2304792 h 2812217"/>
                      <a:gd name="connsiteX14" fmla="*/ 452606 w 2846845"/>
                      <a:gd name="connsiteY14" fmla="*/ 2042143 h 2812217"/>
                      <a:gd name="connsiteX15" fmla="*/ 316418 w 2846845"/>
                      <a:gd name="connsiteY15" fmla="*/ 1891366 h 2812217"/>
                      <a:gd name="connsiteX16" fmla="*/ 58634 w 2846845"/>
                      <a:gd name="connsiteY16" fmla="*/ 1599534 h 2812217"/>
                      <a:gd name="connsiteX17" fmla="*/ 117001 w 2846845"/>
                      <a:gd name="connsiteY17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520699 w 2846845"/>
                      <a:gd name="connsiteY13" fmla="*/ 2304792 h 2812217"/>
                      <a:gd name="connsiteX14" fmla="*/ 316418 w 2846845"/>
                      <a:gd name="connsiteY14" fmla="*/ 1891366 h 2812217"/>
                      <a:gd name="connsiteX15" fmla="*/ 58634 w 2846845"/>
                      <a:gd name="connsiteY15" fmla="*/ 1599534 h 2812217"/>
                      <a:gd name="connsiteX16" fmla="*/ 117001 w 2846845"/>
                      <a:gd name="connsiteY16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520699 w 2846845"/>
                      <a:gd name="connsiteY13" fmla="*/ 2304792 h 2812217"/>
                      <a:gd name="connsiteX14" fmla="*/ 316418 w 2846845"/>
                      <a:gd name="connsiteY14" fmla="*/ 1891366 h 2812217"/>
                      <a:gd name="connsiteX15" fmla="*/ 58634 w 2846845"/>
                      <a:gd name="connsiteY15" fmla="*/ 1599534 h 2812217"/>
                      <a:gd name="connsiteX16" fmla="*/ 117001 w 2846845"/>
                      <a:gd name="connsiteY16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520699 w 2846845"/>
                      <a:gd name="connsiteY13" fmla="*/ 2304792 h 2812217"/>
                      <a:gd name="connsiteX14" fmla="*/ 316418 w 2846845"/>
                      <a:gd name="connsiteY14" fmla="*/ 1891366 h 2812217"/>
                      <a:gd name="connsiteX15" fmla="*/ 58634 w 2846845"/>
                      <a:gd name="connsiteY15" fmla="*/ 1599534 h 2812217"/>
                      <a:gd name="connsiteX16" fmla="*/ 117001 w 2846845"/>
                      <a:gd name="connsiteY16" fmla="*/ 1088833 h 2812217"/>
                      <a:gd name="connsiteX0" fmla="*/ 117001 w 2846845"/>
                      <a:gd name="connsiteY0" fmla="*/ 1088833 h 2812217"/>
                      <a:gd name="connsiteX1" fmla="*/ 1007082 w 2846845"/>
                      <a:gd name="connsiteY1" fmla="*/ 116066 h 2812217"/>
                      <a:gd name="connsiteX2" fmla="*/ 1639380 w 2846845"/>
                      <a:gd name="connsiteY2" fmla="*/ 106339 h 2812217"/>
                      <a:gd name="connsiteX3" fmla="*/ 2568372 w 2846845"/>
                      <a:gd name="connsiteY3" fmla="*/ 237662 h 2812217"/>
                      <a:gd name="connsiteX4" fmla="*/ 2617010 w 2846845"/>
                      <a:gd name="connsiteY4" fmla="*/ 378715 h 2812217"/>
                      <a:gd name="connsiteX5" fmla="*/ 1566422 w 2846845"/>
                      <a:gd name="connsiteY5" fmla="*/ 461399 h 2812217"/>
                      <a:gd name="connsiteX6" fmla="*/ 1148132 w 2846845"/>
                      <a:gd name="connsiteY6" fmla="*/ 412761 h 2812217"/>
                      <a:gd name="connsiteX7" fmla="*/ 418558 w 2846845"/>
                      <a:gd name="connsiteY7" fmla="*/ 1225019 h 2812217"/>
                      <a:gd name="connsiteX8" fmla="*/ 399104 w 2846845"/>
                      <a:gd name="connsiteY8" fmla="*/ 1526577 h 2812217"/>
                      <a:gd name="connsiteX9" fmla="*/ 690934 w 2846845"/>
                      <a:gd name="connsiteY9" fmla="*/ 1832998 h 2812217"/>
                      <a:gd name="connsiteX10" fmla="*/ 827120 w 2846845"/>
                      <a:gd name="connsiteY10" fmla="*/ 2202651 h 2812217"/>
                      <a:gd name="connsiteX11" fmla="*/ 934125 w 2846845"/>
                      <a:gd name="connsiteY11" fmla="*/ 2611211 h 2812217"/>
                      <a:gd name="connsiteX12" fmla="*/ 715252 w 2846845"/>
                      <a:gd name="connsiteY12" fmla="*/ 2800901 h 2812217"/>
                      <a:gd name="connsiteX13" fmla="*/ 520699 w 2846845"/>
                      <a:gd name="connsiteY13" fmla="*/ 2304792 h 2812217"/>
                      <a:gd name="connsiteX14" fmla="*/ 296962 w 2846845"/>
                      <a:gd name="connsiteY14" fmla="*/ 1891366 h 2812217"/>
                      <a:gd name="connsiteX15" fmla="*/ 58634 w 2846845"/>
                      <a:gd name="connsiteY15" fmla="*/ 1599534 h 2812217"/>
                      <a:gd name="connsiteX16" fmla="*/ 117001 w 2846845"/>
                      <a:gd name="connsiteY16" fmla="*/ 1088833 h 2812217"/>
                      <a:gd name="connsiteX0" fmla="*/ 33194 w 2763038"/>
                      <a:gd name="connsiteY0" fmla="*/ 1088833 h 2812217"/>
                      <a:gd name="connsiteX1" fmla="*/ 923275 w 2763038"/>
                      <a:gd name="connsiteY1" fmla="*/ 116066 h 2812217"/>
                      <a:gd name="connsiteX2" fmla="*/ 1555573 w 2763038"/>
                      <a:gd name="connsiteY2" fmla="*/ 106339 h 2812217"/>
                      <a:gd name="connsiteX3" fmla="*/ 2484565 w 2763038"/>
                      <a:gd name="connsiteY3" fmla="*/ 237662 h 2812217"/>
                      <a:gd name="connsiteX4" fmla="*/ 2533203 w 2763038"/>
                      <a:gd name="connsiteY4" fmla="*/ 378715 h 2812217"/>
                      <a:gd name="connsiteX5" fmla="*/ 1482615 w 2763038"/>
                      <a:gd name="connsiteY5" fmla="*/ 461399 h 2812217"/>
                      <a:gd name="connsiteX6" fmla="*/ 1064325 w 2763038"/>
                      <a:gd name="connsiteY6" fmla="*/ 412761 h 2812217"/>
                      <a:gd name="connsiteX7" fmla="*/ 334751 w 2763038"/>
                      <a:gd name="connsiteY7" fmla="*/ 1225019 h 2812217"/>
                      <a:gd name="connsiteX8" fmla="*/ 315297 w 2763038"/>
                      <a:gd name="connsiteY8" fmla="*/ 1526577 h 2812217"/>
                      <a:gd name="connsiteX9" fmla="*/ 607127 w 2763038"/>
                      <a:gd name="connsiteY9" fmla="*/ 1832998 h 2812217"/>
                      <a:gd name="connsiteX10" fmla="*/ 743313 w 2763038"/>
                      <a:gd name="connsiteY10" fmla="*/ 2202651 h 2812217"/>
                      <a:gd name="connsiteX11" fmla="*/ 850318 w 2763038"/>
                      <a:gd name="connsiteY11" fmla="*/ 2611211 h 2812217"/>
                      <a:gd name="connsiteX12" fmla="*/ 631445 w 2763038"/>
                      <a:gd name="connsiteY12" fmla="*/ 2800901 h 2812217"/>
                      <a:gd name="connsiteX13" fmla="*/ 436892 w 2763038"/>
                      <a:gd name="connsiteY13" fmla="*/ 2304792 h 2812217"/>
                      <a:gd name="connsiteX14" fmla="*/ 213155 w 2763038"/>
                      <a:gd name="connsiteY14" fmla="*/ 1891366 h 2812217"/>
                      <a:gd name="connsiteX15" fmla="*/ 33194 w 2763038"/>
                      <a:gd name="connsiteY15" fmla="*/ 1088833 h 2812217"/>
                      <a:gd name="connsiteX0" fmla="*/ 95096 w 2824940"/>
                      <a:gd name="connsiteY0" fmla="*/ 1088833 h 2812217"/>
                      <a:gd name="connsiteX1" fmla="*/ 985177 w 2824940"/>
                      <a:gd name="connsiteY1" fmla="*/ 116066 h 2812217"/>
                      <a:gd name="connsiteX2" fmla="*/ 1617475 w 2824940"/>
                      <a:gd name="connsiteY2" fmla="*/ 106339 h 2812217"/>
                      <a:gd name="connsiteX3" fmla="*/ 2546467 w 2824940"/>
                      <a:gd name="connsiteY3" fmla="*/ 237662 h 2812217"/>
                      <a:gd name="connsiteX4" fmla="*/ 2595105 w 2824940"/>
                      <a:gd name="connsiteY4" fmla="*/ 378715 h 2812217"/>
                      <a:gd name="connsiteX5" fmla="*/ 1544517 w 2824940"/>
                      <a:gd name="connsiteY5" fmla="*/ 461399 h 2812217"/>
                      <a:gd name="connsiteX6" fmla="*/ 1126227 w 2824940"/>
                      <a:gd name="connsiteY6" fmla="*/ 412761 h 2812217"/>
                      <a:gd name="connsiteX7" fmla="*/ 396653 w 2824940"/>
                      <a:gd name="connsiteY7" fmla="*/ 1225019 h 2812217"/>
                      <a:gd name="connsiteX8" fmla="*/ 377199 w 2824940"/>
                      <a:gd name="connsiteY8" fmla="*/ 1526577 h 2812217"/>
                      <a:gd name="connsiteX9" fmla="*/ 669029 w 2824940"/>
                      <a:gd name="connsiteY9" fmla="*/ 1832998 h 2812217"/>
                      <a:gd name="connsiteX10" fmla="*/ 805215 w 2824940"/>
                      <a:gd name="connsiteY10" fmla="*/ 2202651 h 2812217"/>
                      <a:gd name="connsiteX11" fmla="*/ 912220 w 2824940"/>
                      <a:gd name="connsiteY11" fmla="*/ 2611211 h 2812217"/>
                      <a:gd name="connsiteX12" fmla="*/ 693347 w 2824940"/>
                      <a:gd name="connsiteY12" fmla="*/ 2800901 h 2812217"/>
                      <a:gd name="connsiteX13" fmla="*/ 498794 w 2824940"/>
                      <a:gd name="connsiteY13" fmla="*/ 2304792 h 2812217"/>
                      <a:gd name="connsiteX14" fmla="*/ 275057 w 2824940"/>
                      <a:gd name="connsiteY14" fmla="*/ 1891366 h 2812217"/>
                      <a:gd name="connsiteX15" fmla="*/ 95096 w 2824940"/>
                      <a:gd name="connsiteY15" fmla="*/ 1088833 h 2812217"/>
                      <a:gd name="connsiteX0" fmla="*/ 121910 w 2851754"/>
                      <a:gd name="connsiteY0" fmla="*/ 1088833 h 2812217"/>
                      <a:gd name="connsiteX1" fmla="*/ 1011991 w 2851754"/>
                      <a:gd name="connsiteY1" fmla="*/ 116066 h 2812217"/>
                      <a:gd name="connsiteX2" fmla="*/ 1644289 w 2851754"/>
                      <a:gd name="connsiteY2" fmla="*/ 106339 h 2812217"/>
                      <a:gd name="connsiteX3" fmla="*/ 2573281 w 2851754"/>
                      <a:gd name="connsiteY3" fmla="*/ 237662 h 2812217"/>
                      <a:gd name="connsiteX4" fmla="*/ 2621919 w 2851754"/>
                      <a:gd name="connsiteY4" fmla="*/ 378715 h 2812217"/>
                      <a:gd name="connsiteX5" fmla="*/ 1571331 w 2851754"/>
                      <a:gd name="connsiteY5" fmla="*/ 461399 h 2812217"/>
                      <a:gd name="connsiteX6" fmla="*/ 1153041 w 2851754"/>
                      <a:gd name="connsiteY6" fmla="*/ 412761 h 2812217"/>
                      <a:gd name="connsiteX7" fmla="*/ 423467 w 2851754"/>
                      <a:gd name="connsiteY7" fmla="*/ 1225019 h 2812217"/>
                      <a:gd name="connsiteX8" fmla="*/ 404013 w 2851754"/>
                      <a:gd name="connsiteY8" fmla="*/ 1526577 h 2812217"/>
                      <a:gd name="connsiteX9" fmla="*/ 695843 w 2851754"/>
                      <a:gd name="connsiteY9" fmla="*/ 1832998 h 2812217"/>
                      <a:gd name="connsiteX10" fmla="*/ 832029 w 2851754"/>
                      <a:gd name="connsiteY10" fmla="*/ 2202651 h 2812217"/>
                      <a:gd name="connsiteX11" fmla="*/ 939034 w 2851754"/>
                      <a:gd name="connsiteY11" fmla="*/ 2611211 h 2812217"/>
                      <a:gd name="connsiteX12" fmla="*/ 720161 w 2851754"/>
                      <a:gd name="connsiteY12" fmla="*/ 2800901 h 2812217"/>
                      <a:gd name="connsiteX13" fmla="*/ 525608 w 2851754"/>
                      <a:gd name="connsiteY13" fmla="*/ 2304792 h 2812217"/>
                      <a:gd name="connsiteX14" fmla="*/ 243505 w 2851754"/>
                      <a:gd name="connsiteY14" fmla="*/ 1842728 h 2812217"/>
                      <a:gd name="connsiteX15" fmla="*/ 121910 w 2851754"/>
                      <a:gd name="connsiteY15" fmla="*/ 1088833 h 2812217"/>
                      <a:gd name="connsiteX0" fmla="*/ 121910 w 2851754"/>
                      <a:gd name="connsiteY0" fmla="*/ 1088833 h 2812217"/>
                      <a:gd name="connsiteX1" fmla="*/ 1011991 w 2851754"/>
                      <a:gd name="connsiteY1" fmla="*/ 116066 h 2812217"/>
                      <a:gd name="connsiteX2" fmla="*/ 1644289 w 2851754"/>
                      <a:gd name="connsiteY2" fmla="*/ 106339 h 2812217"/>
                      <a:gd name="connsiteX3" fmla="*/ 2573281 w 2851754"/>
                      <a:gd name="connsiteY3" fmla="*/ 237662 h 2812217"/>
                      <a:gd name="connsiteX4" fmla="*/ 2621919 w 2851754"/>
                      <a:gd name="connsiteY4" fmla="*/ 378715 h 2812217"/>
                      <a:gd name="connsiteX5" fmla="*/ 1571331 w 2851754"/>
                      <a:gd name="connsiteY5" fmla="*/ 461399 h 2812217"/>
                      <a:gd name="connsiteX6" fmla="*/ 1153041 w 2851754"/>
                      <a:gd name="connsiteY6" fmla="*/ 412761 h 2812217"/>
                      <a:gd name="connsiteX7" fmla="*/ 423467 w 2851754"/>
                      <a:gd name="connsiteY7" fmla="*/ 1225019 h 2812217"/>
                      <a:gd name="connsiteX8" fmla="*/ 404013 w 2851754"/>
                      <a:gd name="connsiteY8" fmla="*/ 1526577 h 2812217"/>
                      <a:gd name="connsiteX9" fmla="*/ 695843 w 2851754"/>
                      <a:gd name="connsiteY9" fmla="*/ 1832998 h 2812217"/>
                      <a:gd name="connsiteX10" fmla="*/ 832029 w 2851754"/>
                      <a:gd name="connsiteY10" fmla="*/ 2202651 h 2812217"/>
                      <a:gd name="connsiteX11" fmla="*/ 939034 w 2851754"/>
                      <a:gd name="connsiteY11" fmla="*/ 2611211 h 2812217"/>
                      <a:gd name="connsiteX12" fmla="*/ 720161 w 2851754"/>
                      <a:gd name="connsiteY12" fmla="*/ 2800901 h 2812217"/>
                      <a:gd name="connsiteX13" fmla="*/ 525608 w 2851754"/>
                      <a:gd name="connsiteY13" fmla="*/ 2304792 h 2812217"/>
                      <a:gd name="connsiteX14" fmla="*/ 243505 w 2851754"/>
                      <a:gd name="connsiteY14" fmla="*/ 1823273 h 2812217"/>
                      <a:gd name="connsiteX15" fmla="*/ 121910 w 2851754"/>
                      <a:gd name="connsiteY15" fmla="*/ 1088833 h 2812217"/>
                      <a:gd name="connsiteX0" fmla="*/ 98893 w 2828737"/>
                      <a:gd name="connsiteY0" fmla="*/ 1088833 h 2812217"/>
                      <a:gd name="connsiteX1" fmla="*/ 988974 w 2828737"/>
                      <a:gd name="connsiteY1" fmla="*/ 116066 h 2812217"/>
                      <a:gd name="connsiteX2" fmla="*/ 1621272 w 2828737"/>
                      <a:gd name="connsiteY2" fmla="*/ 106339 h 2812217"/>
                      <a:gd name="connsiteX3" fmla="*/ 2550264 w 2828737"/>
                      <a:gd name="connsiteY3" fmla="*/ 237662 h 2812217"/>
                      <a:gd name="connsiteX4" fmla="*/ 2598902 w 2828737"/>
                      <a:gd name="connsiteY4" fmla="*/ 378715 h 2812217"/>
                      <a:gd name="connsiteX5" fmla="*/ 1548314 w 2828737"/>
                      <a:gd name="connsiteY5" fmla="*/ 461399 h 2812217"/>
                      <a:gd name="connsiteX6" fmla="*/ 1130024 w 2828737"/>
                      <a:gd name="connsiteY6" fmla="*/ 412761 h 2812217"/>
                      <a:gd name="connsiteX7" fmla="*/ 400450 w 2828737"/>
                      <a:gd name="connsiteY7" fmla="*/ 1225019 h 2812217"/>
                      <a:gd name="connsiteX8" fmla="*/ 380996 w 2828737"/>
                      <a:gd name="connsiteY8" fmla="*/ 1526577 h 2812217"/>
                      <a:gd name="connsiteX9" fmla="*/ 672826 w 2828737"/>
                      <a:gd name="connsiteY9" fmla="*/ 1832998 h 2812217"/>
                      <a:gd name="connsiteX10" fmla="*/ 809012 w 2828737"/>
                      <a:gd name="connsiteY10" fmla="*/ 2202651 h 2812217"/>
                      <a:gd name="connsiteX11" fmla="*/ 916017 w 2828737"/>
                      <a:gd name="connsiteY11" fmla="*/ 2611211 h 2812217"/>
                      <a:gd name="connsiteX12" fmla="*/ 697144 w 2828737"/>
                      <a:gd name="connsiteY12" fmla="*/ 2800901 h 2812217"/>
                      <a:gd name="connsiteX13" fmla="*/ 502591 w 2828737"/>
                      <a:gd name="connsiteY13" fmla="*/ 2304792 h 2812217"/>
                      <a:gd name="connsiteX14" fmla="*/ 220488 w 2828737"/>
                      <a:gd name="connsiteY14" fmla="*/ 1823273 h 2812217"/>
                      <a:gd name="connsiteX15" fmla="*/ 98893 w 2828737"/>
                      <a:gd name="connsiteY15" fmla="*/ 1088833 h 2812217"/>
                      <a:gd name="connsiteX0" fmla="*/ 98893 w 2828737"/>
                      <a:gd name="connsiteY0" fmla="*/ 1088833 h 2812217"/>
                      <a:gd name="connsiteX1" fmla="*/ 988974 w 2828737"/>
                      <a:gd name="connsiteY1" fmla="*/ 116066 h 2812217"/>
                      <a:gd name="connsiteX2" fmla="*/ 1621272 w 2828737"/>
                      <a:gd name="connsiteY2" fmla="*/ 106339 h 2812217"/>
                      <a:gd name="connsiteX3" fmla="*/ 2550264 w 2828737"/>
                      <a:gd name="connsiteY3" fmla="*/ 237662 h 2812217"/>
                      <a:gd name="connsiteX4" fmla="*/ 2598902 w 2828737"/>
                      <a:gd name="connsiteY4" fmla="*/ 378715 h 2812217"/>
                      <a:gd name="connsiteX5" fmla="*/ 1548314 w 2828737"/>
                      <a:gd name="connsiteY5" fmla="*/ 461399 h 2812217"/>
                      <a:gd name="connsiteX6" fmla="*/ 1130024 w 2828737"/>
                      <a:gd name="connsiteY6" fmla="*/ 412761 h 2812217"/>
                      <a:gd name="connsiteX7" fmla="*/ 400450 w 2828737"/>
                      <a:gd name="connsiteY7" fmla="*/ 1225019 h 2812217"/>
                      <a:gd name="connsiteX8" fmla="*/ 380996 w 2828737"/>
                      <a:gd name="connsiteY8" fmla="*/ 1526577 h 2812217"/>
                      <a:gd name="connsiteX9" fmla="*/ 672826 w 2828737"/>
                      <a:gd name="connsiteY9" fmla="*/ 1832998 h 2812217"/>
                      <a:gd name="connsiteX10" fmla="*/ 809012 w 2828737"/>
                      <a:gd name="connsiteY10" fmla="*/ 2202651 h 2812217"/>
                      <a:gd name="connsiteX11" fmla="*/ 916017 w 2828737"/>
                      <a:gd name="connsiteY11" fmla="*/ 2611211 h 2812217"/>
                      <a:gd name="connsiteX12" fmla="*/ 697144 w 2828737"/>
                      <a:gd name="connsiteY12" fmla="*/ 2800901 h 2812217"/>
                      <a:gd name="connsiteX13" fmla="*/ 502591 w 2828737"/>
                      <a:gd name="connsiteY13" fmla="*/ 2304792 h 2812217"/>
                      <a:gd name="connsiteX14" fmla="*/ 220488 w 2828737"/>
                      <a:gd name="connsiteY14" fmla="*/ 1823273 h 2812217"/>
                      <a:gd name="connsiteX15" fmla="*/ 98893 w 2828737"/>
                      <a:gd name="connsiteY15" fmla="*/ 1088833 h 2812217"/>
                      <a:gd name="connsiteX0" fmla="*/ 98893 w 2828737"/>
                      <a:gd name="connsiteY0" fmla="*/ 1088833 h 2812217"/>
                      <a:gd name="connsiteX1" fmla="*/ 988974 w 2828737"/>
                      <a:gd name="connsiteY1" fmla="*/ 116066 h 2812217"/>
                      <a:gd name="connsiteX2" fmla="*/ 1621272 w 2828737"/>
                      <a:gd name="connsiteY2" fmla="*/ 106339 h 2812217"/>
                      <a:gd name="connsiteX3" fmla="*/ 2550264 w 2828737"/>
                      <a:gd name="connsiteY3" fmla="*/ 237662 h 2812217"/>
                      <a:gd name="connsiteX4" fmla="*/ 2598902 w 2828737"/>
                      <a:gd name="connsiteY4" fmla="*/ 378715 h 2812217"/>
                      <a:gd name="connsiteX5" fmla="*/ 1548314 w 2828737"/>
                      <a:gd name="connsiteY5" fmla="*/ 461399 h 2812217"/>
                      <a:gd name="connsiteX6" fmla="*/ 1130024 w 2828737"/>
                      <a:gd name="connsiteY6" fmla="*/ 412761 h 2812217"/>
                      <a:gd name="connsiteX7" fmla="*/ 400450 w 2828737"/>
                      <a:gd name="connsiteY7" fmla="*/ 1225019 h 2812217"/>
                      <a:gd name="connsiteX8" fmla="*/ 380996 w 2828737"/>
                      <a:gd name="connsiteY8" fmla="*/ 1526577 h 2812217"/>
                      <a:gd name="connsiteX9" fmla="*/ 672826 w 2828737"/>
                      <a:gd name="connsiteY9" fmla="*/ 1832998 h 2812217"/>
                      <a:gd name="connsiteX10" fmla="*/ 809012 w 2828737"/>
                      <a:gd name="connsiteY10" fmla="*/ 2202651 h 2812217"/>
                      <a:gd name="connsiteX11" fmla="*/ 916017 w 2828737"/>
                      <a:gd name="connsiteY11" fmla="*/ 2611211 h 2812217"/>
                      <a:gd name="connsiteX12" fmla="*/ 697144 w 2828737"/>
                      <a:gd name="connsiteY12" fmla="*/ 2800901 h 2812217"/>
                      <a:gd name="connsiteX13" fmla="*/ 502591 w 2828737"/>
                      <a:gd name="connsiteY13" fmla="*/ 2304792 h 2812217"/>
                      <a:gd name="connsiteX14" fmla="*/ 220488 w 2828737"/>
                      <a:gd name="connsiteY14" fmla="*/ 1823273 h 2812217"/>
                      <a:gd name="connsiteX15" fmla="*/ 98893 w 2828737"/>
                      <a:gd name="connsiteY15" fmla="*/ 1088833 h 2812217"/>
                      <a:gd name="connsiteX0" fmla="*/ 98893 w 2828737"/>
                      <a:gd name="connsiteY0" fmla="*/ 1088833 h 2812217"/>
                      <a:gd name="connsiteX1" fmla="*/ 988974 w 2828737"/>
                      <a:gd name="connsiteY1" fmla="*/ 116066 h 2812217"/>
                      <a:gd name="connsiteX2" fmla="*/ 1621272 w 2828737"/>
                      <a:gd name="connsiteY2" fmla="*/ 106339 h 2812217"/>
                      <a:gd name="connsiteX3" fmla="*/ 2550264 w 2828737"/>
                      <a:gd name="connsiteY3" fmla="*/ 237662 h 2812217"/>
                      <a:gd name="connsiteX4" fmla="*/ 2598902 w 2828737"/>
                      <a:gd name="connsiteY4" fmla="*/ 378715 h 2812217"/>
                      <a:gd name="connsiteX5" fmla="*/ 1548314 w 2828737"/>
                      <a:gd name="connsiteY5" fmla="*/ 461399 h 2812217"/>
                      <a:gd name="connsiteX6" fmla="*/ 1130024 w 2828737"/>
                      <a:gd name="connsiteY6" fmla="*/ 412761 h 2812217"/>
                      <a:gd name="connsiteX7" fmla="*/ 400450 w 2828737"/>
                      <a:gd name="connsiteY7" fmla="*/ 1225019 h 2812217"/>
                      <a:gd name="connsiteX8" fmla="*/ 380996 w 2828737"/>
                      <a:gd name="connsiteY8" fmla="*/ 1526577 h 2812217"/>
                      <a:gd name="connsiteX9" fmla="*/ 672826 w 2828737"/>
                      <a:gd name="connsiteY9" fmla="*/ 1832998 h 2812217"/>
                      <a:gd name="connsiteX10" fmla="*/ 809012 w 2828737"/>
                      <a:gd name="connsiteY10" fmla="*/ 2202651 h 2812217"/>
                      <a:gd name="connsiteX11" fmla="*/ 916017 w 2828737"/>
                      <a:gd name="connsiteY11" fmla="*/ 2611211 h 2812217"/>
                      <a:gd name="connsiteX12" fmla="*/ 697144 w 2828737"/>
                      <a:gd name="connsiteY12" fmla="*/ 2800901 h 2812217"/>
                      <a:gd name="connsiteX13" fmla="*/ 502591 w 2828737"/>
                      <a:gd name="connsiteY13" fmla="*/ 2304792 h 2812217"/>
                      <a:gd name="connsiteX14" fmla="*/ 220488 w 2828737"/>
                      <a:gd name="connsiteY14" fmla="*/ 1823273 h 2812217"/>
                      <a:gd name="connsiteX15" fmla="*/ 98893 w 2828737"/>
                      <a:gd name="connsiteY15" fmla="*/ 1088833 h 2812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828737" h="2812217">
                        <a:moveTo>
                          <a:pt x="98893" y="1088833"/>
                        </a:moveTo>
                        <a:lnTo>
                          <a:pt x="988974" y="116066"/>
                        </a:lnTo>
                        <a:cubicBezTo>
                          <a:pt x="1237028" y="-91457"/>
                          <a:pt x="1475359" y="26896"/>
                          <a:pt x="1621272" y="106339"/>
                        </a:cubicBezTo>
                        <a:cubicBezTo>
                          <a:pt x="1810961" y="223070"/>
                          <a:pt x="1859599" y="480854"/>
                          <a:pt x="2550264" y="237662"/>
                        </a:cubicBezTo>
                        <a:cubicBezTo>
                          <a:pt x="3031783" y="163893"/>
                          <a:pt x="2780485" y="263604"/>
                          <a:pt x="2598902" y="378715"/>
                        </a:cubicBezTo>
                        <a:cubicBezTo>
                          <a:pt x="2388135" y="493827"/>
                          <a:pt x="2276268" y="900764"/>
                          <a:pt x="1548314" y="461399"/>
                        </a:cubicBezTo>
                        <a:cubicBezTo>
                          <a:pt x="1345654" y="231178"/>
                          <a:pt x="1191633" y="331698"/>
                          <a:pt x="1130024" y="412761"/>
                        </a:cubicBezTo>
                        <a:lnTo>
                          <a:pt x="400450" y="1225019"/>
                        </a:lnTo>
                        <a:cubicBezTo>
                          <a:pt x="269938" y="1340129"/>
                          <a:pt x="328305" y="1447946"/>
                          <a:pt x="380996" y="1526577"/>
                        </a:cubicBezTo>
                        <a:cubicBezTo>
                          <a:pt x="462061" y="1650605"/>
                          <a:pt x="544746" y="1661953"/>
                          <a:pt x="672826" y="1832998"/>
                        </a:cubicBezTo>
                        <a:cubicBezTo>
                          <a:pt x="812256" y="1950541"/>
                          <a:pt x="781450" y="2086730"/>
                          <a:pt x="809012" y="2202651"/>
                        </a:cubicBezTo>
                        <a:cubicBezTo>
                          <a:pt x="831709" y="2401257"/>
                          <a:pt x="895751" y="2530959"/>
                          <a:pt x="916017" y="2611211"/>
                        </a:cubicBezTo>
                        <a:cubicBezTo>
                          <a:pt x="821171" y="2696329"/>
                          <a:pt x="678499" y="2856024"/>
                          <a:pt x="697144" y="2800901"/>
                        </a:cubicBezTo>
                        <a:cubicBezTo>
                          <a:pt x="628240" y="2749831"/>
                          <a:pt x="554471" y="2548794"/>
                          <a:pt x="502591" y="2304792"/>
                        </a:cubicBezTo>
                        <a:cubicBezTo>
                          <a:pt x="513940" y="1968378"/>
                          <a:pt x="326682" y="1955407"/>
                          <a:pt x="220488" y="1823273"/>
                        </a:cubicBezTo>
                        <a:cubicBezTo>
                          <a:pt x="-85124" y="1523337"/>
                          <a:pt x="-19460" y="1384716"/>
                          <a:pt x="98893" y="1088833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" name="Freeform 80"/>
                  <p:cNvSpPr/>
                  <p:nvPr/>
                </p:nvSpPr>
                <p:spPr>
                  <a:xfrm rot="13561719">
                    <a:off x="7418586" y="1869442"/>
                    <a:ext cx="413362" cy="187108"/>
                  </a:xfrm>
                  <a:custGeom>
                    <a:avLst/>
                    <a:gdLst>
                      <a:gd name="connsiteX0" fmla="*/ 2919340 w 3034342"/>
                      <a:gd name="connsiteY0" fmla="*/ 983691 h 1373490"/>
                      <a:gd name="connsiteX1" fmla="*/ 2641702 w 3034342"/>
                      <a:gd name="connsiteY1" fmla="*/ 1098692 h 1373490"/>
                      <a:gd name="connsiteX2" fmla="*/ 2641703 w 3034342"/>
                      <a:gd name="connsiteY2" fmla="*/ 1098691 h 1373490"/>
                      <a:gd name="connsiteX3" fmla="*/ 2279920 w 3034342"/>
                      <a:gd name="connsiteY3" fmla="*/ 858885 h 1373490"/>
                      <a:gd name="connsiteX4" fmla="*/ 2265342 w 3034342"/>
                      <a:gd name="connsiteY4" fmla="*/ 811923 h 1373490"/>
                      <a:gd name="connsiteX5" fmla="*/ 2261956 w 3034342"/>
                      <a:gd name="connsiteY5" fmla="*/ 822831 h 1373490"/>
                      <a:gd name="connsiteX6" fmla="*/ 2174458 w 3034342"/>
                      <a:gd name="connsiteY6" fmla="*/ 952607 h 1373490"/>
                      <a:gd name="connsiteX7" fmla="*/ 1885762 w 3034342"/>
                      <a:gd name="connsiteY7" fmla="*/ 1072190 h 1373490"/>
                      <a:gd name="connsiteX8" fmla="*/ 1885762 w 3034342"/>
                      <a:gd name="connsiteY8" fmla="*/ 1072189 h 1373490"/>
                      <a:gd name="connsiteX9" fmla="*/ 1547211 w 3034342"/>
                      <a:gd name="connsiteY9" fmla="*/ 892182 h 1373490"/>
                      <a:gd name="connsiteX10" fmla="*/ 1543596 w 3034342"/>
                      <a:gd name="connsiteY10" fmla="*/ 885521 h 1373490"/>
                      <a:gd name="connsiteX11" fmla="*/ 1540499 w 3034342"/>
                      <a:gd name="connsiteY11" fmla="*/ 916235 h 1373490"/>
                      <a:gd name="connsiteX12" fmla="*/ 1433405 w 3034342"/>
                      <a:gd name="connsiteY12" fmla="*/ 1114872 h 1373490"/>
                      <a:gd name="connsiteX13" fmla="*/ 1155585 w 3034342"/>
                      <a:gd name="connsiteY13" fmla="*/ 1229949 h 1373490"/>
                      <a:gd name="connsiteX14" fmla="*/ 1114820 w 3034342"/>
                      <a:gd name="connsiteY14" fmla="*/ 1229949 h 1373490"/>
                      <a:gd name="connsiteX15" fmla="*/ 789023 w 3034342"/>
                      <a:gd name="connsiteY15" fmla="*/ 1056724 h 1373490"/>
                      <a:gd name="connsiteX16" fmla="*/ 787530 w 3034342"/>
                      <a:gd name="connsiteY16" fmla="*/ 1053973 h 1373490"/>
                      <a:gd name="connsiteX17" fmla="*/ 768370 w 3034342"/>
                      <a:gd name="connsiteY17" fmla="*/ 1118431 h 1373490"/>
                      <a:gd name="connsiteX18" fmla="*/ 399898 w 3034342"/>
                      <a:gd name="connsiteY18" fmla="*/ 1373490 h 1373490"/>
                      <a:gd name="connsiteX19" fmla="*/ 0 w 3034342"/>
                      <a:gd name="connsiteY19" fmla="*/ 955877 h 1373490"/>
                      <a:gd name="connsiteX20" fmla="*/ 399898 w 3034342"/>
                      <a:gd name="connsiteY20" fmla="*/ 538264 h 1373490"/>
                      <a:gd name="connsiteX21" fmla="*/ 682669 w 3034342"/>
                      <a:gd name="connsiteY21" fmla="*/ 660580 h 1373490"/>
                      <a:gd name="connsiteX22" fmla="*/ 721923 w 3034342"/>
                      <a:gd name="connsiteY22" fmla="*/ 710264 h 1373490"/>
                      <a:gd name="connsiteX23" fmla="*/ 721923 w 3034342"/>
                      <a:gd name="connsiteY23" fmla="*/ 662287 h 1373490"/>
                      <a:gd name="connsiteX24" fmla="*/ 1114820 w 3034342"/>
                      <a:gd name="connsiteY24" fmla="*/ 269390 h 1373490"/>
                      <a:gd name="connsiteX25" fmla="*/ 1155585 w 3034342"/>
                      <a:gd name="connsiteY25" fmla="*/ 269390 h 1373490"/>
                      <a:gd name="connsiteX26" fmla="*/ 1433405 w 3034342"/>
                      <a:gd name="connsiteY26" fmla="*/ 384467 h 1373490"/>
                      <a:gd name="connsiteX27" fmla="*/ 1477483 w 3034342"/>
                      <a:gd name="connsiteY27" fmla="*/ 437891 h 1373490"/>
                      <a:gd name="connsiteX28" fmla="*/ 1477483 w 3034342"/>
                      <a:gd name="connsiteY28" fmla="*/ 408279 h 1373490"/>
                      <a:gd name="connsiteX29" fmla="*/ 1885762 w 3034342"/>
                      <a:gd name="connsiteY29" fmla="*/ 0 h 1373490"/>
                      <a:gd name="connsiteX30" fmla="*/ 2285747 w 3034342"/>
                      <a:gd name="connsiteY30" fmla="*/ 325996 h 1373490"/>
                      <a:gd name="connsiteX31" fmla="*/ 2290609 w 3034342"/>
                      <a:gd name="connsiteY31" fmla="*/ 374229 h 1373490"/>
                      <a:gd name="connsiteX32" fmla="*/ 2316121 w 3034342"/>
                      <a:gd name="connsiteY32" fmla="*/ 327227 h 1373490"/>
                      <a:gd name="connsiteX33" fmla="*/ 2641703 w 3034342"/>
                      <a:gd name="connsiteY33" fmla="*/ 154117 h 1373490"/>
                      <a:gd name="connsiteX34" fmla="*/ 3034342 w 3034342"/>
                      <a:gd name="connsiteY34" fmla="*/ 546756 h 1373490"/>
                      <a:gd name="connsiteX35" fmla="*/ 3034341 w 3034342"/>
                      <a:gd name="connsiteY35" fmla="*/ 706053 h 1373490"/>
                      <a:gd name="connsiteX36" fmla="*/ 2919340 w 3034342"/>
                      <a:gd name="connsiteY36" fmla="*/ 983691 h 137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034342" h="1373490">
                        <a:moveTo>
                          <a:pt x="2919340" y="983691"/>
                        </a:moveTo>
                        <a:cubicBezTo>
                          <a:pt x="2848286" y="1054744"/>
                          <a:pt x="2750127" y="1098692"/>
                          <a:pt x="2641702" y="1098692"/>
                        </a:cubicBezTo>
                        <a:lnTo>
                          <a:pt x="2641703" y="1098691"/>
                        </a:lnTo>
                        <a:cubicBezTo>
                          <a:pt x="2479067" y="1098691"/>
                          <a:pt x="2339525" y="999809"/>
                          <a:pt x="2279920" y="858885"/>
                        </a:cubicBezTo>
                        <a:lnTo>
                          <a:pt x="2265342" y="811923"/>
                        </a:lnTo>
                        <a:lnTo>
                          <a:pt x="2261956" y="822831"/>
                        </a:lnTo>
                        <a:cubicBezTo>
                          <a:pt x="2241296" y="871677"/>
                          <a:pt x="2211400" y="915665"/>
                          <a:pt x="2174458" y="952607"/>
                        </a:cubicBezTo>
                        <a:cubicBezTo>
                          <a:pt x="2100574" y="1026491"/>
                          <a:pt x="1998504" y="1072190"/>
                          <a:pt x="1885762" y="1072190"/>
                        </a:cubicBezTo>
                        <a:lnTo>
                          <a:pt x="1885762" y="1072189"/>
                        </a:lnTo>
                        <a:cubicBezTo>
                          <a:pt x="1744834" y="1072189"/>
                          <a:pt x="1620582" y="1000785"/>
                          <a:pt x="1547211" y="892182"/>
                        </a:cubicBezTo>
                        <a:lnTo>
                          <a:pt x="1543596" y="885521"/>
                        </a:lnTo>
                        <a:lnTo>
                          <a:pt x="1540499" y="916235"/>
                        </a:lnTo>
                        <a:cubicBezTo>
                          <a:pt x="1524798" y="992965"/>
                          <a:pt x="1486730" y="1061547"/>
                          <a:pt x="1433405" y="1114872"/>
                        </a:cubicBezTo>
                        <a:cubicBezTo>
                          <a:pt x="1362305" y="1185973"/>
                          <a:pt x="1264080" y="1229949"/>
                          <a:pt x="1155585" y="1229949"/>
                        </a:cubicBezTo>
                        <a:lnTo>
                          <a:pt x="1114820" y="1229949"/>
                        </a:lnTo>
                        <a:cubicBezTo>
                          <a:pt x="979200" y="1229949"/>
                          <a:pt x="859630" y="1161236"/>
                          <a:pt x="789023" y="1056724"/>
                        </a:cubicBezTo>
                        <a:lnTo>
                          <a:pt x="787530" y="1053973"/>
                        </a:lnTo>
                        <a:lnTo>
                          <a:pt x="768370" y="1118431"/>
                        </a:lnTo>
                        <a:cubicBezTo>
                          <a:pt x="707662" y="1268318"/>
                          <a:pt x="565541" y="1373490"/>
                          <a:pt x="399898" y="1373490"/>
                        </a:cubicBezTo>
                        <a:cubicBezTo>
                          <a:pt x="179040" y="1373490"/>
                          <a:pt x="0" y="1186518"/>
                          <a:pt x="0" y="955877"/>
                        </a:cubicBezTo>
                        <a:cubicBezTo>
                          <a:pt x="0" y="725236"/>
                          <a:pt x="179040" y="538264"/>
                          <a:pt x="399898" y="538264"/>
                        </a:cubicBezTo>
                        <a:cubicBezTo>
                          <a:pt x="510327" y="538264"/>
                          <a:pt x="610301" y="585007"/>
                          <a:pt x="682669" y="660580"/>
                        </a:cubicBezTo>
                        <a:lnTo>
                          <a:pt x="721923" y="710264"/>
                        </a:lnTo>
                        <a:lnTo>
                          <a:pt x="721923" y="662287"/>
                        </a:lnTo>
                        <a:cubicBezTo>
                          <a:pt x="721923" y="445296"/>
                          <a:pt x="897829" y="269390"/>
                          <a:pt x="1114820" y="269390"/>
                        </a:cubicBezTo>
                        <a:lnTo>
                          <a:pt x="1155585" y="269390"/>
                        </a:lnTo>
                        <a:cubicBezTo>
                          <a:pt x="1264080" y="269390"/>
                          <a:pt x="1362304" y="313367"/>
                          <a:pt x="1433405" y="384467"/>
                        </a:cubicBezTo>
                        <a:lnTo>
                          <a:pt x="1477483" y="437891"/>
                        </a:lnTo>
                        <a:lnTo>
                          <a:pt x="1477483" y="408279"/>
                        </a:lnTo>
                        <a:cubicBezTo>
                          <a:pt x="1477483" y="182793"/>
                          <a:pt x="1660277" y="0"/>
                          <a:pt x="1885762" y="0"/>
                        </a:cubicBezTo>
                        <a:cubicBezTo>
                          <a:pt x="2083063" y="0"/>
                          <a:pt x="2247676" y="139951"/>
                          <a:pt x="2285747" y="325996"/>
                        </a:cubicBezTo>
                        <a:lnTo>
                          <a:pt x="2290609" y="374229"/>
                        </a:lnTo>
                        <a:lnTo>
                          <a:pt x="2316121" y="327227"/>
                        </a:lnTo>
                        <a:cubicBezTo>
                          <a:pt x="2386681" y="222784"/>
                          <a:pt x="2506173" y="154117"/>
                          <a:pt x="2641703" y="154117"/>
                        </a:cubicBezTo>
                        <a:cubicBezTo>
                          <a:pt x="2858552" y="154117"/>
                          <a:pt x="3034342" y="329907"/>
                          <a:pt x="3034342" y="546756"/>
                        </a:cubicBezTo>
                        <a:cubicBezTo>
                          <a:pt x="3034342" y="599855"/>
                          <a:pt x="3034341" y="652954"/>
                          <a:pt x="3034341" y="706053"/>
                        </a:cubicBezTo>
                        <a:cubicBezTo>
                          <a:pt x="3034341" y="814477"/>
                          <a:pt x="2990394" y="912637"/>
                          <a:pt x="2919340" y="983691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" name="Rectangle 4"/>
                  <p:cNvSpPr/>
                  <p:nvPr/>
                </p:nvSpPr>
                <p:spPr>
                  <a:xfrm>
                    <a:off x="7828881" y="1621427"/>
                    <a:ext cx="302420" cy="494280"/>
                  </a:xfrm>
                  <a:custGeom>
                    <a:avLst/>
                    <a:gdLst>
                      <a:gd name="connsiteX0" fmla="*/ 0 w 1431890"/>
                      <a:gd name="connsiteY0" fmla="*/ 0 h 2160396"/>
                      <a:gd name="connsiteX1" fmla="*/ 1431890 w 1431890"/>
                      <a:gd name="connsiteY1" fmla="*/ 0 h 2160396"/>
                      <a:gd name="connsiteX2" fmla="*/ 1431890 w 1431890"/>
                      <a:gd name="connsiteY2" fmla="*/ 2160396 h 2160396"/>
                      <a:gd name="connsiteX3" fmla="*/ 0 w 1431890"/>
                      <a:gd name="connsiteY3" fmla="*/ 2160396 h 2160396"/>
                      <a:gd name="connsiteX4" fmla="*/ 0 w 1431890"/>
                      <a:gd name="connsiteY4" fmla="*/ 0 h 2160396"/>
                      <a:gd name="connsiteX0" fmla="*/ 266282 w 1698172"/>
                      <a:gd name="connsiteY0" fmla="*/ 0 h 2356338"/>
                      <a:gd name="connsiteX1" fmla="*/ 1698172 w 1698172"/>
                      <a:gd name="connsiteY1" fmla="*/ 0 h 2356338"/>
                      <a:gd name="connsiteX2" fmla="*/ 1698172 w 1698172"/>
                      <a:gd name="connsiteY2" fmla="*/ 2160396 h 2356338"/>
                      <a:gd name="connsiteX3" fmla="*/ 0 w 1698172"/>
                      <a:gd name="connsiteY3" fmla="*/ 2356338 h 2356338"/>
                      <a:gd name="connsiteX4" fmla="*/ 266282 w 1698172"/>
                      <a:gd name="connsiteY4" fmla="*/ 0 h 2356338"/>
                      <a:gd name="connsiteX0" fmla="*/ 266282 w 1698172"/>
                      <a:gd name="connsiteY0" fmla="*/ 0 h 2356338"/>
                      <a:gd name="connsiteX1" fmla="*/ 1698172 w 1698172"/>
                      <a:gd name="connsiteY1" fmla="*/ 0 h 2356338"/>
                      <a:gd name="connsiteX2" fmla="*/ 839038 w 1698172"/>
                      <a:gd name="connsiteY2" fmla="*/ 2105130 h 2356338"/>
                      <a:gd name="connsiteX3" fmla="*/ 0 w 1698172"/>
                      <a:gd name="connsiteY3" fmla="*/ 2356338 h 2356338"/>
                      <a:gd name="connsiteX4" fmla="*/ 266282 w 1698172"/>
                      <a:gd name="connsiteY4" fmla="*/ 0 h 2356338"/>
                      <a:gd name="connsiteX0" fmla="*/ 266282 w 1698172"/>
                      <a:gd name="connsiteY0" fmla="*/ 0 h 2392578"/>
                      <a:gd name="connsiteX1" fmla="*/ 1698172 w 1698172"/>
                      <a:gd name="connsiteY1" fmla="*/ 0 h 2392578"/>
                      <a:gd name="connsiteX2" fmla="*/ 839038 w 1698172"/>
                      <a:gd name="connsiteY2" fmla="*/ 2105130 h 2392578"/>
                      <a:gd name="connsiteX3" fmla="*/ 0 w 1698172"/>
                      <a:gd name="connsiteY3" fmla="*/ 2356338 h 2392578"/>
                      <a:gd name="connsiteX4" fmla="*/ 266282 w 1698172"/>
                      <a:gd name="connsiteY4" fmla="*/ 0 h 2392578"/>
                      <a:gd name="connsiteX0" fmla="*/ 266282 w 1698172"/>
                      <a:gd name="connsiteY0" fmla="*/ 0 h 2464004"/>
                      <a:gd name="connsiteX1" fmla="*/ 1698172 w 1698172"/>
                      <a:gd name="connsiteY1" fmla="*/ 0 h 2464004"/>
                      <a:gd name="connsiteX2" fmla="*/ 839038 w 1698172"/>
                      <a:gd name="connsiteY2" fmla="*/ 2105130 h 2464004"/>
                      <a:gd name="connsiteX3" fmla="*/ 0 w 1698172"/>
                      <a:gd name="connsiteY3" fmla="*/ 2356338 h 2464004"/>
                      <a:gd name="connsiteX4" fmla="*/ 266282 w 1698172"/>
                      <a:gd name="connsiteY4" fmla="*/ 0 h 2464004"/>
                      <a:gd name="connsiteX0" fmla="*/ 266282 w 1698172"/>
                      <a:gd name="connsiteY0" fmla="*/ 0 h 2458914"/>
                      <a:gd name="connsiteX1" fmla="*/ 1698172 w 1698172"/>
                      <a:gd name="connsiteY1" fmla="*/ 0 h 2458914"/>
                      <a:gd name="connsiteX2" fmla="*/ 839038 w 1698172"/>
                      <a:gd name="connsiteY2" fmla="*/ 2105130 h 2458914"/>
                      <a:gd name="connsiteX3" fmla="*/ 0 w 1698172"/>
                      <a:gd name="connsiteY3" fmla="*/ 2356338 h 2458914"/>
                      <a:gd name="connsiteX4" fmla="*/ 266282 w 1698172"/>
                      <a:gd name="connsiteY4" fmla="*/ 0 h 2458914"/>
                      <a:gd name="connsiteX0" fmla="*/ 266282 w 1698172"/>
                      <a:gd name="connsiteY0" fmla="*/ 0 h 2458914"/>
                      <a:gd name="connsiteX1" fmla="*/ 1698172 w 1698172"/>
                      <a:gd name="connsiteY1" fmla="*/ 0 h 2458914"/>
                      <a:gd name="connsiteX2" fmla="*/ 839038 w 1698172"/>
                      <a:gd name="connsiteY2" fmla="*/ 2105130 h 2458914"/>
                      <a:gd name="connsiteX3" fmla="*/ 0 w 1698172"/>
                      <a:gd name="connsiteY3" fmla="*/ 2356338 h 2458914"/>
                      <a:gd name="connsiteX4" fmla="*/ 90436 w 1698172"/>
                      <a:gd name="connsiteY4" fmla="*/ 1502229 h 2458914"/>
                      <a:gd name="connsiteX5" fmla="*/ 266282 w 1698172"/>
                      <a:gd name="connsiteY5" fmla="*/ 0 h 2458914"/>
                      <a:gd name="connsiteX0" fmla="*/ 266282 w 1698172"/>
                      <a:gd name="connsiteY0" fmla="*/ 0 h 2458914"/>
                      <a:gd name="connsiteX1" fmla="*/ 1698172 w 1698172"/>
                      <a:gd name="connsiteY1" fmla="*/ 0 h 2458914"/>
                      <a:gd name="connsiteX2" fmla="*/ 839038 w 1698172"/>
                      <a:gd name="connsiteY2" fmla="*/ 2105130 h 2458914"/>
                      <a:gd name="connsiteX3" fmla="*/ 0 w 1698172"/>
                      <a:gd name="connsiteY3" fmla="*/ 2356338 h 2458914"/>
                      <a:gd name="connsiteX4" fmla="*/ 542612 w 1698172"/>
                      <a:gd name="connsiteY4" fmla="*/ 1924260 h 2458914"/>
                      <a:gd name="connsiteX5" fmla="*/ 266282 w 1698172"/>
                      <a:gd name="connsiteY5" fmla="*/ 0 h 2458914"/>
                      <a:gd name="connsiteX0" fmla="*/ 266282 w 1698172"/>
                      <a:gd name="connsiteY0" fmla="*/ 0 h 2458914"/>
                      <a:gd name="connsiteX1" fmla="*/ 1698172 w 1698172"/>
                      <a:gd name="connsiteY1" fmla="*/ 0 h 2458914"/>
                      <a:gd name="connsiteX2" fmla="*/ 839038 w 1698172"/>
                      <a:gd name="connsiteY2" fmla="*/ 2105130 h 2458914"/>
                      <a:gd name="connsiteX3" fmla="*/ 0 w 1698172"/>
                      <a:gd name="connsiteY3" fmla="*/ 2356338 h 2458914"/>
                      <a:gd name="connsiteX4" fmla="*/ 226089 w 1698172"/>
                      <a:gd name="connsiteY4" fmla="*/ 2170444 h 2458914"/>
                      <a:gd name="connsiteX5" fmla="*/ 542612 w 1698172"/>
                      <a:gd name="connsiteY5" fmla="*/ 1924260 h 2458914"/>
                      <a:gd name="connsiteX6" fmla="*/ 266282 w 1698172"/>
                      <a:gd name="connsiteY6" fmla="*/ 0 h 2458914"/>
                      <a:gd name="connsiteX0" fmla="*/ 266282 w 1698172"/>
                      <a:gd name="connsiteY0" fmla="*/ 0 h 2458914"/>
                      <a:gd name="connsiteX1" fmla="*/ 1698172 w 1698172"/>
                      <a:gd name="connsiteY1" fmla="*/ 0 h 2458914"/>
                      <a:gd name="connsiteX2" fmla="*/ 839038 w 1698172"/>
                      <a:gd name="connsiteY2" fmla="*/ 2105130 h 2458914"/>
                      <a:gd name="connsiteX3" fmla="*/ 0 w 1698172"/>
                      <a:gd name="connsiteY3" fmla="*/ 2356338 h 2458914"/>
                      <a:gd name="connsiteX4" fmla="*/ 110533 w 1698172"/>
                      <a:gd name="connsiteY4" fmla="*/ 2044840 h 2458914"/>
                      <a:gd name="connsiteX5" fmla="*/ 542612 w 1698172"/>
                      <a:gd name="connsiteY5" fmla="*/ 1924260 h 2458914"/>
                      <a:gd name="connsiteX6" fmla="*/ 266282 w 1698172"/>
                      <a:gd name="connsiteY6" fmla="*/ 0 h 2458914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864159 w 1723293"/>
                      <a:gd name="connsiteY2" fmla="*/ 2105130 h 2453208"/>
                      <a:gd name="connsiteX3" fmla="*/ 0 w 1723293"/>
                      <a:gd name="connsiteY3" fmla="*/ 2346290 h 2453208"/>
                      <a:gd name="connsiteX4" fmla="*/ 135654 w 1723293"/>
                      <a:gd name="connsiteY4" fmla="*/ 2044840 h 2453208"/>
                      <a:gd name="connsiteX5" fmla="*/ 567733 w 1723293"/>
                      <a:gd name="connsiteY5" fmla="*/ 1924260 h 2453208"/>
                      <a:gd name="connsiteX6" fmla="*/ 291403 w 1723293"/>
                      <a:gd name="connsiteY6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864159 w 1723293"/>
                      <a:gd name="connsiteY2" fmla="*/ 2105130 h 2453208"/>
                      <a:gd name="connsiteX3" fmla="*/ 0 w 1723293"/>
                      <a:gd name="connsiteY3" fmla="*/ 2346290 h 2453208"/>
                      <a:gd name="connsiteX4" fmla="*/ 135654 w 1723293"/>
                      <a:gd name="connsiteY4" fmla="*/ 2044840 h 2453208"/>
                      <a:gd name="connsiteX5" fmla="*/ 567733 w 1723293"/>
                      <a:gd name="connsiteY5" fmla="*/ 1924260 h 2453208"/>
                      <a:gd name="connsiteX6" fmla="*/ 291403 w 1723293"/>
                      <a:gd name="connsiteY6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864159 w 1723293"/>
                      <a:gd name="connsiteY2" fmla="*/ 2105130 h 2453208"/>
                      <a:gd name="connsiteX3" fmla="*/ 0 w 1723293"/>
                      <a:gd name="connsiteY3" fmla="*/ 2346290 h 2453208"/>
                      <a:gd name="connsiteX4" fmla="*/ 135654 w 1723293"/>
                      <a:gd name="connsiteY4" fmla="*/ 2044840 h 2453208"/>
                      <a:gd name="connsiteX5" fmla="*/ 567733 w 1723293"/>
                      <a:gd name="connsiteY5" fmla="*/ 1924260 h 2453208"/>
                      <a:gd name="connsiteX6" fmla="*/ 291403 w 1723293"/>
                      <a:gd name="connsiteY6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864159 w 1723293"/>
                      <a:gd name="connsiteY2" fmla="*/ 2105130 h 2453208"/>
                      <a:gd name="connsiteX3" fmla="*/ 0 w 1723293"/>
                      <a:gd name="connsiteY3" fmla="*/ 2346290 h 2453208"/>
                      <a:gd name="connsiteX4" fmla="*/ 135654 w 1723293"/>
                      <a:gd name="connsiteY4" fmla="*/ 2044840 h 2453208"/>
                      <a:gd name="connsiteX5" fmla="*/ 567733 w 1723293"/>
                      <a:gd name="connsiteY5" fmla="*/ 1924260 h 2453208"/>
                      <a:gd name="connsiteX6" fmla="*/ 291403 w 1723293"/>
                      <a:gd name="connsiteY6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864159 w 1723293"/>
                      <a:gd name="connsiteY2" fmla="*/ 2105130 h 2453208"/>
                      <a:gd name="connsiteX3" fmla="*/ 0 w 1723293"/>
                      <a:gd name="connsiteY3" fmla="*/ 2346290 h 2453208"/>
                      <a:gd name="connsiteX4" fmla="*/ 135654 w 1723293"/>
                      <a:gd name="connsiteY4" fmla="*/ 2044840 h 2453208"/>
                      <a:gd name="connsiteX5" fmla="*/ 567733 w 1723293"/>
                      <a:gd name="connsiteY5" fmla="*/ 1924260 h 2453208"/>
                      <a:gd name="connsiteX6" fmla="*/ 291403 w 1723293"/>
                      <a:gd name="connsiteY6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1085224 w 1723293"/>
                      <a:gd name="connsiteY2" fmla="*/ 1542422 h 2453208"/>
                      <a:gd name="connsiteX3" fmla="*/ 864159 w 1723293"/>
                      <a:gd name="connsiteY3" fmla="*/ 2105130 h 2453208"/>
                      <a:gd name="connsiteX4" fmla="*/ 0 w 1723293"/>
                      <a:gd name="connsiteY4" fmla="*/ 2346290 h 2453208"/>
                      <a:gd name="connsiteX5" fmla="*/ 135654 w 1723293"/>
                      <a:gd name="connsiteY5" fmla="*/ 2044840 h 2453208"/>
                      <a:gd name="connsiteX6" fmla="*/ 567733 w 1723293"/>
                      <a:gd name="connsiteY6" fmla="*/ 1924260 h 2453208"/>
                      <a:gd name="connsiteX7" fmla="*/ 291403 w 1723293"/>
                      <a:gd name="connsiteY7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1462037 w 1723293"/>
                      <a:gd name="connsiteY2" fmla="*/ 1698172 h 2453208"/>
                      <a:gd name="connsiteX3" fmla="*/ 864159 w 1723293"/>
                      <a:gd name="connsiteY3" fmla="*/ 2105130 h 2453208"/>
                      <a:gd name="connsiteX4" fmla="*/ 0 w 1723293"/>
                      <a:gd name="connsiteY4" fmla="*/ 2346290 h 2453208"/>
                      <a:gd name="connsiteX5" fmla="*/ 135654 w 1723293"/>
                      <a:gd name="connsiteY5" fmla="*/ 2044840 h 2453208"/>
                      <a:gd name="connsiteX6" fmla="*/ 567733 w 1723293"/>
                      <a:gd name="connsiteY6" fmla="*/ 1924260 h 2453208"/>
                      <a:gd name="connsiteX7" fmla="*/ 291403 w 1723293"/>
                      <a:gd name="connsiteY7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1577593 w 1723293"/>
                      <a:gd name="connsiteY2" fmla="*/ 1833824 h 2453208"/>
                      <a:gd name="connsiteX3" fmla="*/ 864159 w 1723293"/>
                      <a:gd name="connsiteY3" fmla="*/ 2105130 h 2453208"/>
                      <a:gd name="connsiteX4" fmla="*/ 0 w 1723293"/>
                      <a:gd name="connsiteY4" fmla="*/ 2346290 h 2453208"/>
                      <a:gd name="connsiteX5" fmla="*/ 135654 w 1723293"/>
                      <a:gd name="connsiteY5" fmla="*/ 2044840 h 2453208"/>
                      <a:gd name="connsiteX6" fmla="*/ 567733 w 1723293"/>
                      <a:gd name="connsiteY6" fmla="*/ 1924260 h 2453208"/>
                      <a:gd name="connsiteX7" fmla="*/ 291403 w 1723293"/>
                      <a:gd name="connsiteY7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1462037 w 1723293"/>
                      <a:gd name="connsiteY2" fmla="*/ 1703195 h 2453208"/>
                      <a:gd name="connsiteX3" fmla="*/ 864159 w 1723293"/>
                      <a:gd name="connsiteY3" fmla="*/ 2105130 h 2453208"/>
                      <a:gd name="connsiteX4" fmla="*/ 0 w 1723293"/>
                      <a:gd name="connsiteY4" fmla="*/ 2346290 h 2453208"/>
                      <a:gd name="connsiteX5" fmla="*/ 135654 w 1723293"/>
                      <a:gd name="connsiteY5" fmla="*/ 2044840 h 2453208"/>
                      <a:gd name="connsiteX6" fmla="*/ 567733 w 1723293"/>
                      <a:gd name="connsiteY6" fmla="*/ 1924260 h 2453208"/>
                      <a:gd name="connsiteX7" fmla="*/ 291403 w 1723293"/>
                      <a:gd name="connsiteY7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1462037 w 1723293"/>
                      <a:gd name="connsiteY2" fmla="*/ 1703195 h 2453208"/>
                      <a:gd name="connsiteX3" fmla="*/ 864159 w 1723293"/>
                      <a:gd name="connsiteY3" fmla="*/ 2105130 h 2453208"/>
                      <a:gd name="connsiteX4" fmla="*/ 0 w 1723293"/>
                      <a:gd name="connsiteY4" fmla="*/ 2346290 h 2453208"/>
                      <a:gd name="connsiteX5" fmla="*/ 135654 w 1723293"/>
                      <a:gd name="connsiteY5" fmla="*/ 2044840 h 2453208"/>
                      <a:gd name="connsiteX6" fmla="*/ 567733 w 1723293"/>
                      <a:gd name="connsiteY6" fmla="*/ 1924260 h 2453208"/>
                      <a:gd name="connsiteX7" fmla="*/ 291403 w 1723293"/>
                      <a:gd name="connsiteY7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1462037 w 1723293"/>
                      <a:gd name="connsiteY2" fmla="*/ 1703195 h 2453208"/>
                      <a:gd name="connsiteX3" fmla="*/ 864159 w 1723293"/>
                      <a:gd name="connsiteY3" fmla="*/ 2105130 h 2453208"/>
                      <a:gd name="connsiteX4" fmla="*/ 0 w 1723293"/>
                      <a:gd name="connsiteY4" fmla="*/ 2346290 h 2453208"/>
                      <a:gd name="connsiteX5" fmla="*/ 135654 w 1723293"/>
                      <a:gd name="connsiteY5" fmla="*/ 2044840 h 2453208"/>
                      <a:gd name="connsiteX6" fmla="*/ 567733 w 1723293"/>
                      <a:gd name="connsiteY6" fmla="*/ 1924260 h 2453208"/>
                      <a:gd name="connsiteX7" fmla="*/ 291403 w 1723293"/>
                      <a:gd name="connsiteY7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1462037 w 1723293"/>
                      <a:gd name="connsiteY2" fmla="*/ 1703195 h 2453208"/>
                      <a:gd name="connsiteX3" fmla="*/ 864159 w 1723293"/>
                      <a:gd name="connsiteY3" fmla="*/ 2105130 h 2453208"/>
                      <a:gd name="connsiteX4" fmla="*/ 0 w 1723293"/>
                      <a:gd name="connsiteY4" fmla="*/ 2346290 h 2453208"/>
                      <a:gd name="connsiteX5" fmla="*/ 135654 w 1723293"/>
                      <a:gd name="connsiteY5" fmla="*/ 2044840 h 2453208"/>
                      <a:gd name="connsiteX6" fmla="*/ 567733 w 1723293"/>
                      <a:gd name="connsiteY6" fmla="*/ 1924260 h 2453208"/>
                      <a:gd name="connsiteX7" fmla="*/ 291403 w 1723293"/>
                      <a:gd name="connsiteY7" fmla="*/ 0 h 2453208"/>
                      <a:gd name="connsiteX0" fmla="*/ 291403 w 1723293"/>
                      <a:gd name="connsiteY0" fmla="*/ 0 h 2453208"/>
                      <a:gd name="connsiteX1" fmla="*/ 1723293 w 1723293"/>
                      <a:gd name="connsiteY1" fmla="*/ 0 h 2453208"/>
                      <a:gd name="connsiteX2" fmla="*/ 1552473 w 1723293"/>
                      <a:gd name="connsiteY2" fmla="*/ 1034980 h 2453208"/>
                      <a:gd name="connsiteX3" fmla="*/ 1462037 w 1723293"/>
                      <a:gd name="connsiteY3" fmla="*/ 1703195 h 2453208"/>
                      <a:gd name="connsiteX4" fmla="*/ 864159 w 1723293"/>
                      <a:gd name="connsiteY4" fmla="*/ 2105130 h 2453208"/>
                      <a:gd name="connsiteX5" fmla="*/ 0 w 1723293"/>
                      <a:gd name="connsiteY5" fmla="*/ 2346290 h 2453208"/>
                      <a:gd name="connsiteX6" fmla="*/ 135654 w 1723293"/>
                      <a:gd name="connsiteY6" fmla="*/ 2044840 h 2453208"/>
                      <a:gd name="connsiteX7" fmla="*/ 567733 w 1723293"/>
                      <a:gd name="connsiteY7" fmla="*/ 1924260 h 2453208"/>
                      <a:gd name="connsiteX8" fmla="*/ 291403 w 1723293"/>
                      <a:gd name="connsiteY8" fmla="*/ 0 h 2453208"/>
                      <a:gd name="connsiteX0" fmla="*/ 291403 w 1919238"/>
                      <a:gd name="connsiteY0" fmla="*/ 0 h 2453208"/>
                      <a:gd name="connsiteX1" fmla="*/ 1723293 w 1919238"/>
                      <a:gd name="connsiteY1" fmla="*/ 0 h 2453208"/>
                      <a:gd name="connsiteX2" fmla="*/ 1919238 w 1919238"/>
                      <a:gd name="connsiteY2" fmla="*/ 1065125 h 2453208"/>
                      <a:gd name="connsiteX3" fmla="*/ 1462037 w 1919238"/>
                      <a:gd name="connsiteY3" fmla="*/ 1703195 h 2453208"/>
                      <a:gd name="connsiteX4" fmla="*/ 864159 w 1919238"/>
                      <a:gd name="connsiteY4" fmla="*/ 2105130 h 2453208"/>
                      <a:gd name="connsiteX5" fmla="*/ 0 w 1919238"/>
                      <a:gd name="connsiteY5" fmla="*/ 2346290 h 2453208"/>
                      <a:gd name="connsiteX6" fmla="*/ 135654 w 1919238"/>
                      <a:gd name="connsiteY6" fmla="*/ 2044840 h 2453208"/>
                      <a:gd name="connsiteX7" fmla="*/ 567733 w 1919238"/>
                      <a:gd name="connsiteY7" fmla="*/ 1924260 h 2453208"/>
                      <a:gd name="connsiteX8" fmla="*/ 291403 w 1919238"/>
                      <a:gd name="connsiteY8" fmla="*/ 0 h 2453208"/>
                      <a:gd name="connsiteX0" fmla="*/ 291403 w 1940010"/>
                      <a:gd name="connsiteY0" fmla="*/ 0 h 2453208"/>
                      <a:gd name="connsiteX1" fmla="*/ 1723293 w 1940010"/>
                      <a:gd name="connsiteY1" fmla="*/ 0 h 2453208"/>
                      <a:gd name="connsiteX2" fmla="*/ 1919238 w 1940010"/>
                      <a:gd name="connsiteY2" fmla="*/ 1065125 h 2453208"/>
                      <a:gd name="connsiteX3" fmla="*/ 1462037 w 1940010"/>
                      <a:gd name="connsiteY3" fmla="*/ 1703195 h 2453208"/>
                      <a:gd name="connsiteX4" fmla="*/ 864159 w 1940010"/>
                      <a:gd name="connsiteY4" fmla="*/ 2105130 h 2453208"/>
                      <a:gd name="connsiteX5" fmla="*/ 0 w 1940010"/>
                      <a:gd name="connsiteY5" fmla="*/ 2346290 h 2453208"/>
                      <a:gd name="connsiteX6" fmla="*/ 135654 w 1940010"/>
                      <a:gd name="connsiteY6" fmla="*/ 2044840 h 2453208"/>
                      <a:gd name="connsiteX7" fmla="*/ 567733 w 1940010"/>
                      <a:gd name="connsiteY7" fmla="*/ 1924260 h 2453208"/>
                      <a:gd name="connsiteX8" fmla="*/ 291403 w 1940010"/>
                      <a:gd name="connsiteY8" fmla="*/ 0 h 2453208"/>
                      <a:gd name="connsiteX0" fmla="*/ 291403 w 1939235"/>
                      <a:gd name="connsiteY0" fmla="*/ 0 h 2453208"/>
                      <a:gd name="connsiteX1" fmla="*/ 1723293 w 1939235"/>
                      <a:gd name="connsiteY1" fmla="*/ 0 h 2453208"/>
                      <a:gd name="connsiteX2" fmla="*/ 1919238 w 1939235"/>
                      <a:gd name="connsiteY2" fmla="*/ 1065125 h 2453208"/>
                      <a:gd name="connsiteX3" fmla="*/ 1441941 w 1939235"/>
                      <a:gd name="connsiteY3" fmla="*/ 1713244 h 2453208"/>
                      <a:gd name="connsiteX4" fmla="*/ 864159 w 1939235"/>
                      <a:gd name="connsiteY4" fmla="*/ 2105130 h 2453208"/>
                      <a:gd name="connsiteX5" fmla="*/ 0 w 1939235"/>
                      <a:gd name="connsiteY5" fmla="*/ 2346290 h 2453208"/>
                      <a:gd name="connsiteX6" fmla="*/ 135654 w 1939235"/>
                      <a:gd name="connsiteY6" fmla="*/ 2044840 h 2453208"/>
                      <a:gd name="connsiteX7" fmla="*/ 567733 w 1939235"/>
                      <a:gd name="connsiteY7" fmla="*/ 1924260 h 2453208"/>
                      <a:gd name="connsiteX8" fmla="*/ 291403 w 1939235"/>
                      <a:gd name="connsiteY8" fmla="*/ 0 h 2453208"/>
                      <a:gd name="connsiteX0" fmla="*/ 291403 w 1938883"/>
                      <a:gd name="connsiteY0" fmla="*/ 0 h 2453208"/>
                      <a:gd name="connsiteX1" fmla="*/ 1723293 w 1938883"/>
                      <a:gd name="connsiteY1" fmla="*/ 0 h 2453208"/>
                      <a:gd name="connsiteX2" fmla="*/ 1919238 w 1938883"/>
                      <a:gd name="connsiteY2" fmla="*/ 1065125 h 2453208"/>
                      <a:gd name="connsiteX3" fmla="*/ 1441941 w 1938883"/>
                      <a:gd name="connsiteY3" fmla="*/ 1713244 h 2453208"/>
                      <a:gd name="connsiteX4" fmla="*/ 864159 w 1938883"/>
                      <a:gd name="connsiteY4" fmla="*/ 2105130 h 2453208"/>
                      <a:gd name="connsiteX5" fmla="*/ 0 w 1938883"/>
                      <a:gd name="connsiteY5" fmla="*/ 2346290 h 2453208"/>
                      <a:gd name="connsiteX6" fmla="*/ 135654 w 1938883"/>
                      <a:gd name="connsiteY6" fmla="*/ 2044840 h 2453208"/>
                      <a:gd name="connsiteX7" fmla="*/ 567733 w 1938883"/>
                      <a:gd name="connsiteY7" fmla="*/ 1924260 h 2453208"/>
                      <a:gd name="connsiteX8" fmla="*/ 291403 w 1938883"/>
                      <a:gd name="connsiteY8" fmla="*/ 0 h 2453208"/>
                      <a:gd name="connsiteX0" fmla="*/ 291403 w 1938704"/>
                      <a:gd name="connsiteY0" fmla="*/ 0 h 2453208"/>
                      <a:gd name="connsiteX1" fmla="*/ 1723293 w 1938704"/>
                      <a:gd name="connsiteY1" fmla="*/ 0 h 2453208"/>
                      <a:gd name="connsiteX2" fmla="*/ 1919238 w 1938704"/>
                      <a:gd name="connsiteY2" fmla="*/ 1065125 h 2453208"/>
                      <a:gd name="connsiteX3" fmla="*/ 1436916 w 1938704"/>
                      <a:gd name="connsiteY3" fmla="*/ 1693147 h 2453208"/>
                      <a:gd name="connsiteX4" fmla="*/ 864159 w 1938704"/>
                      <a:gd name="connsiteY4" fmla="*/ 2105130 h 2453208"/>
                      <a:gd name="connsiteX5" fmla="*/ 0 w 1938704"/>
                      <a:gd name="connsiteY5" fmla="*/ 2346290 h 2453208"/>
                      <a:gd name="connsiteX6" fmla="*/ 135654 w 1938704"/>
                      <a:gd name="connsiteY6" fmla="*/ 2044840 h 2453208"/>
                      <a:gd name="connsiteX7" fmla="*/ 567733 w 1938704"/>
                      <a:gd name="connsiteY7" fmla="*/ 1924260 h 2453208"/>
                      <a:gd name="connsiteX8" fmla="*/ 291403 w 1938704"/>
                      <a:gd name="connsiteY8" fmla="*/ 0 h 2453208"/>
                      <a:gd name="connsiteX0" fmla="*/ 291403 w 1938704"/>
                      <a:gd name="connsiteY0" fmla="*/ 0 h 2453208"/>
                      <a:gd name="connsiteX1" fmla="*/ 1723293 w 1938704"/>
                      <a:gd name="connsiteY1" fmla="*/ 0 h 2453208"/>
                      <a:gd name="connsiteX2" fmla="*/ 1919238 w 1938704"/>
                      <a:gd name="connsiteY2" fmla="*/ 1065125 h 2453208"/>
                      <a:gd name="connsiteX3" fmla="*/ 1436916 w 1938704"/>
                      <a:gd name="connsiteY3" fmla="*/ 1693147 h 2453208"/>
                      <a:gd name="connsiteX4" fmla="*/ 864159 w 1938704"/>
                      <a:gd name="connsiteY4" fmla="*/ 2105130 h 2453208"/>
                      <a:gd name="connsiteX5" fmla="*/ 0 w 1938704"/>
                      <a:gd name="connsiteY5" fmla="*/ 2346290 h 2453208"/>
                      <a:gd name="connsiteX6" fmla="*/ 135654 w 1938704"/>
                      <a:gd name="connsiteY6" fmla="*/ 2044840 h 2453208"/>
                      <a:gd name="connsiteX7" fmla="*/ 567733 w 1938704"/>
                      <a:gd name="connsiteY7" fmla="*/ 1924260 h 2453208"/>
                      <a:gd name="connsiteX8" fmla="*/ 291403 w 1938704"/>
                      <a:gd name="connsiteY8" fmla="*/ 0 h 2453208"/>
                      <a:gd name="connsiteX0" fmla="*/ 291403 w 1938704"/>
                      <a:gd name="connsiteY0" fmla="*/ 0 h 2453208"/>
                      <a:gd name="connsiteX1" fmla="*/ 1723293 w 1938704"/>
                      <a:gd name="connsiteY1" fmla="*/ 0 h 2453208"/>
                      <a:gd name="connsiteX2" fmla="*/ 1919238 w 1938704"/>
                      <a:gd name="connsiteY2" fmla="*/ 1065125 h 2453208"/>
                      <a:gd name="connsiteX3" fmla="*/ 1436916 w 1938704"/>
                      <a:gd name="connsiteY3" fmla="*/ 1693147 h 2453208"/>
                      <a:gd name="connsiteX4" fmla="*/ 864159 w 1938704"/>
                      <a:gd name="connsiteY4" fmla="*/ 2105130 h 2453208"/>
                      <a:gd name="connsiteX5" fmla="*/ 0 w 1938704"/>
                      <a:gd name="connsiteY5" fmla="*/ 2346290 h 2453208"/>
                      <a:gd name="connsiteX6" fmla="*/ 135654 w 1938704"/>
                      <a:gd name="connsiteY6" fmla="*/ 2044840 h 2453208"/>
                      <a:gd name="connsiteX7" fmla="*/ 567733 w 1938704"/>
                      <a:gd name="connsiteY7" fmla="*/ 1924260 h 2453208"/>
                      <a:gd name="connsiteX8" fmla="*/ 291403 w 1938704"/>
                      <a:gd name="connsiteY8" fmla="*/ 0 h 2453208"/>
                      <a:gd name="connsiteX0" fmla="*/ 291403 w 1932387"/>
                      <a:gd name="connsiteY0" fmla="*/ 0 h 2453208"/>
                      <a:gd name="connsiteX1" fmla="*/ 1723293 w 1932387"/>
                      <a:gd name="connsiteY1" fmla="*/ 0 h 2453208"/>
                      <a:gd name="connsiteX2" fmla="*/ 1919238 w 1932387"/>
                      <a:gd name="connsiteY2" fmla="*/ 1065125 h 2453208"/>
                      <a:gd name="connsiteX3" fmla="*/ 1436916 w 1932387"/>
                      <a:gd name="connsiteY3" fmla="*/ 1693147 h 2453208"/>
                      <a:gd name="connsiteX4" fmla="*/ 864159 w 1932387"/>
                      <a:gd name="connsiteY4" fmla="*/ 2105130 h 2453208"/>
                      <a:gd name="connsiteX5" fmla="*/ 0 w 1932387"/>
                      <a:gd name="connsiteY5" fmla="*/ 2346290 h 2453208"/>
                      <a:gd name="connsiteX6" fmla="*/ 135654 w 1932387"/>
                      <a:gd name="connsiteY6" fmla="*/ 2044840 h 2453208"/>
                      <a:gd name="connsiteX7" fmla="*/ 567733 w 1932387"/>
                      <a:gd name="connsiteY7" fmla="*/ 1924260 h 2453208"/>
                      <a:gd name="connsiteX8" fmla="*/ 291403 w 1932387"/>
                      <a:gd name="connsiteY8" fmla="*/ 0 h 2453208"/>
                      <a:gd name="connsiteX0" fmla="*/ 291403 w 1932262"/>
                      <a:gd name="connsiteY0" fmla="*/ 0 h 2453208"/>
                      <a:gd name="connsiteX1" fmla="*/ 1723293 w 1932262"/>
                      <a:gd name="connsiteY1" fmla="*/ 0 h 2453208"/>
                      <a:gd name="connsiteX2" fmla="*/ 1919238 w 1932262"/>
                      <a:gd name="connsiteY2" fmla="*/ 1065125 h 2453208"/>
                      <a:gd name="connsiteX3" fmla="*/ 1436916 w 1932262"/>
                      <a:gd name="connsiteY3" fmla="*/ 1693147 h 2453208"/>
                      <a:gd name="connsiteX4" fmla="*/ 864159 w 1932262"/>
                      <a:gd name="connsiteY4" fmla="*/ 2105130 h 2453208"/>
                      <a:gd name="connsiteX5" fmla="*/ 0 w 1932262"/>
                      <a:gd name="connsiteY5" fmla="*/ 2346290 h 2453208"/>
                      <a:gd name="connsiteX6" fmla="*/ 135654 w 1932262"/>
                      <a:gd name="connsiteY6" fmla="*/ 2044840 h 2453208"/>
                      <a:gd name="connsiteX7" fmla="*/ 567733 w 1932262"/>
                      <a:gd name="connsiteY7" fmla="*/ 1924260 h 2453208"/>
                      <a:gd name="connsiteX8" fmla="*/ 291403 w 1932262"/>
                      <a:gd name="connsiteY8" fmla="*/ 0 h 2453208"/>
                      <a:gd name="connsiteX0" fmla="*/ 291403 w 2175469"/>
                      <a:gd name="connsiteY0" fmla="*/ 0 h 2453208"/>
                      <a:gd name="connsiteX1" fmla="*/ 2175469 w 2175469"/>
                      <a:gd name="connsiteY1" fmla="*/ 356716 h 2453208"/>
                      <a:gd name="connsiteX2" fmla="*/ 1919238 w 2175469"/>
                      <a:gd name="connsiteY2" fmla="*/ 1065125 h 2453208"/>
                      <a:gd name="connsiteX3" fmla="*/ 1436916 w 2175469"/>
                      <a:gd name="connsiteY3" fmla="*/ 1693147 h 2453208"/>
                      <a:gd name="connsiteX4" fmla="*/ 864159 w 2175469"/>
                      <a:gd name="connsiteY4" fmla="*/ 2105130 h 2453208"/>
                      <a:gd name="connsiteX5" fmla="*/ 0 w 2175469"/>
                      <a:gd name="connsiteY5" fmla="*/ 2346290 h 2453208"/>
                      <a:gd name="connsiteX6" fmla="*/ 135654 w 2175469"/>
                      <a:gd name="connsiteY6" fmla="*/ 2044840 h 2453208"/>
                      <a:gd name="connsiteX7" fmla="*/ 567733 w 2175469"/>
                      <a:gd name="connsiteY7" fmla="*/ 1924260 h 2453208"/>
                      <a:gd name="connsiteX8" fmla="*/ 291403 w 2175469"/>
                      <a:gd name="connsiteY8" fmla="*/ 0 h 2453208"/>
                      <a:gd name="connsiteX0" fmla="*/ 291403 w 2215117"/>
                      <a:gd name="connsiteY0" fmla="*/ 0 h 2453208"/>
                      <a:gd name="connsiteX1" fmla="*/ 2175469 w 2215117"/>
                      <a:gd name="connsiteY1" fmla="*/ 356716 h 2453208"/>
                      <a:gd name="connsiteX2" fmla="*/ 1919238 w 2215117"/>
                      <a:gd name="connsiteY2" fmla="*/ 1065125 h 2453208"/>
                      <a:gd name="connsiteX3" fmla="*/ 1436916 w 2215117"/>
                      <a:gd name="connsiteY3" fmla="*/ 1693147 h 2453208"/>
                      <a:gd name="connsiteX4" fmla="*/ 864159 w 2215117"/>
                      <a:gd name="connsiteY4" fmla="*/ 2105130 h 2453208"/>
                      <a:gd name="connsiteX5" fmla="*/ 0 w 2215117"/>
                      <a:gd name="connsiteY5" fmla="*/ 2346290 h 2453208"/>
                      <a:gd name="connsiteX6" fmla="*/ 135654 w 2215117"/>
                      <a:gd name="connsiteY6" fmla="*/ 2044840 h 2453208"/>
                      <a:gd name="connsiteX7" fmla="*/ 567733 w 2215117"/>
                      <a:gd name="connsiteY7" fmla="*/ 1924260 h 2453208"/>
                      <a:gd name="connsiteX8" fmla="*/ 291403 w 2215117"/>
                      <a:gd name="connsiteY8" fmla="*/ 0 h 2453208"/>
                      <a:gd name="connsiteX0" fmla="*/ 291403 w 2217798"/>
                      <a:gd name="connsiteY0" fmla="*/ 0 h 2453208"/>
                      <a:gd name="connsiteX1" fmla="*/ 2175469 w 2217798"/>
                      <a:gd name="connsiteY1" fmla="*/ 356716 h 2453208"/>
                      <a:gd name="connsiteX2" fmla="*/ 1919238 w 2217798"/>
                      <a:gd name="connsiteY2" fmla="*/ 1065125 h 2453208"/>
                      <a:gd name="connsiteX3" fmla="*/ 1436916 w 2217798"/>
                      <a:gd name="connsiteY3" fmla="*/ 1693147 h 2453208"/>
                      <a:gd name="connsiteX4" fmla="*/ 864159 w 2217798"/>
                      <a:gd name="connsiteY4" fmla="*/ 2105130 h 2453208"/>
                      <a:gd name="connsiteX5" fmla="*/ 0 w 2217798"/>
                      <a:gd name="connsiteY5" fmla="*/ 2346290 h 2453208"/>
                      <a:gd name="connsiteX6" fmla="*/ 135654 w 2217798"/>
                      <a:gd name="connsiteY6" fmla="*/ 2044840 h 2453208"/>
                      <a:gd name="connsiteX7" fmla="*/ 567733 w 2217798"/>
                      <a:gd name="connsiteY7" fmla="*/ 1924260 h 2453208"/>
                      <a:gd name="connsiteX8" fmla="*/ 291403 w 2217798"/>
                      <a:gd name="connsiteY8" fmla="*/ 0 h 2453208"/>
                      <a:gd name="connsiteX0" fmla="*/ 291403 w 2217798"/>
                      <a:gd name="connsiteY0" fmla="*/ 0 h 2453208"/>
                      <a:gd name="connsiteX1" fmla="*/ 1165611 w 2217798"/>
                      <a:gd name="connsiteY1" fmla="*/ 165798 h 2453208"/>
                      <a:gd name="connsiteX2" fmla="*/ 2175469 w 2217798"/>
                      <a:gd name="connsiteY2" fmla="*/ 356716 h 2453208"/>
                      <a:gd name="connsiteX3" fmla="*/ 1919238 w 2217798"/>
                      <a:gd name="connsiteY3" fmla="*/ 1065125 h 2453208"/>
                      <a:gd name="connsiteX4" fmla="*/ 1436916 w 2217798"/>
                      <a:gd name="connsiteY4" fmla="*/ 1693147 h 2453208"/>
                      <a:gd name="connsiteX5" fmla="*/ 864159 w 2217798"/>
                      <a:gd name="connsiteY5" fmla="*/ 2105130 h 2453208"/>
                      <a:gd name="connsiteX6" fmla="*/ 0 w 2217798"/>
                      <a:gd name="connsiteY6" fmla="*/ 2346290 h 2453208"/>
                      <a:gd name="connsiteX7" fmla="*/ 135654 w 2217798"/>
                      <a:gd name="connsiteY7" fmla="*/ 2044840 h 2453208"/>
                      <a:gd name="connsiteX8" fmla="*/ 567733 w 2217798"/>
                      <a:gd name="connsiteY8" fmla="*/ 1924260 h 2453208"/>
                      <a:gd name="connsiteX9" fmla="*/ 291403 w 2217798"/>
                      <a:gd name="connsiteY9" fmla="*/ 0 h 2453208"/>
                      <a:gd name="connsiteX0" fmla="*/ 291403 w 2217798"/>
                      <a:gd name="connsiteY0" fmla="*/ 1170633 h 3623841"/>
                      <a:gd name="connsiteX1" fmla="*/ 532565 w 2217798"/>
                      <a:gd name="connsiteY1" fmla="*/ 0 h 3623841"/>
                      <a:gd name="connsiteX2" fmla="*/ 2175469 w 2217798"/>
                      <a:gd name="connsiteY2" fmla="*/ 1527349 h 3623841"/>
                      <a:gd name="connsiteX3" fmla="*/ 1919238 w 2217798"/>
                      <a:gd name="connsiteY3" fmla="*/ 2235758 h 3623841"/>
                      <a:gd name="connsiteX4" fmla="*/ 1436916 w 2217798"/>
                      <a:gd name="connsiteY4" fmla="*/ 2863780 h 3623841"/>
                      <a:gd name="connsiteX5" fmla="*/ 864159 w 2217798"/>
                      <a:gd name="connsiteY5" fmla="*/ 3275763 h 3623841"/>
                      <a:gd name="connsiteX6" fmla="*/ 0 w 2217798"/>
                      <a:gd name="connsiteY6" fmla="*/ 3516923 h 3623841"/>
                      <a:gd name="connsiteX7" fmla="*/ 135654 w 2217798"/>
                      <a:gd name="connsiteY7" fmla="*/ 3215473 h 3623841"/>
                      <a:gd name="connsiteX8" fmla="*/ 567733 w 2217798"/>
                      <a:gd name="connsiteY8" fmla="*/ 3094893 h 3623841"/>
                      <a:gd name="connsiteX9" fmla="*/ 291403 w 2217798"/>
                      <a:gd name="connsiteY9" fmla="*/ 1170633 h 3623841"/>
                      <a:gd name="connsiteX0" fmla="*/ 291403 w 2217798"/>
                      <a:gd name="connsiteY0" fmla="*/ 1170633 h 3623841"/>
                      <a:gd name="connsiteX1" fmla="*/ 532565 w 2217798"/>
                      <a:gd name="connsiteY1" fmla="*/ 0 h 3623841"/>
                      <a:gd name="connsiteX2" fmla="*/ 2175469 w 2217798"/>
                      <a:gd name="connsiteY2" fmla="*/ 1527349 h 3623841"/>
                      <a:gd name="connsiteX3" fmla="*/ 1919238 w 2217798"/>
                      <a:gd name="connsiteY3" fmla="*/ 2235758 h 3623841"/>
                      <a:gd name="connsiteX4" fmla="*/ 1436916 w 2217798"/>
                      <a:gd name="connsiteY4" fmla="*/ 2863780 h 3623841"/>
                      <a:gd name="connsiteX5" fmla="*/ 864159 w 2217798"/>
                      <a:gd name="connsiteY5" fmla="*/ 3275763 h 3623841"/>
                      <a:gd name="connsiteX6" fmla="*/ 0 w 2217798"/>
                      <a:gd name="connsiteY6" fmla="*/ 3516923 h 3623841"/>
                      <a:gd name="connsiteX7" fmla="*/ 135654 w 2217798"/>
                      <a:gd name="connsiteY7" fmla="*/ 3215473 h 3623841"/>
                      <a:gd name="connsiteX8" fmla="*/ 567733 w 2217798"/>
                      <a:gd name="connsiteY8" fmla="*/ 3094893 h 3623841"/>
                      <a:gd name="connsiteX9" fmla="*/ 291403 w 2217798"/>
                      <a:gd name="connsiteY9" fmla="*/ 1170633 h 3623841"/>
                      <a:gd name="connsiteX0" fmla="*/ 291403 w 2213292"/>
                      <a:gd name="connsiteY0" fmla="*/ 1170633 h 3623841"/>
                      <a:gd name="connsiteX1" fmla="*/ 532565 w 2213292"/>
                      <a:gd name="connsiteY1" fmla="*/ 0 h 3623841"/>
                      <a:gd name="connsiteX2" fmla="*/ 2170445 w 2213292"/>
                      <a:gd name="connsiteY2" fmla="*/ 1507252 h 3623841"/>
                      <a:gd name="connsiteX3" fmla="*/ 1919238 w 2213292"/>
                      <a:gd name="connsiteY3" fmla="*/ 2235758 h 3623841"/>
                      <a:gd name="connsiteX4" fmla="*/ 1436916 w 2213292"/>
                      <a:gd name="connsiteY4" fmla="*/ 2863780 h 3623841"/>
                      <a:gd name="connsiteX5" fmla="*/ 864159 w 2213292"/>
                      <a:gd name="connsiteY5" fmla="*/ 3275763 h 3623841"/>
                      <a:gd name="connsiteX6" fmla="*/ 0 w 2213292"/>
                      <a:gd name="connsiteY6" fmla="*/ 3516923 h 3623841"/>
                      <a:gd name="connsiteX7" fmla="*/ 135654 w 2213292"/>
                      <a:gd name="connsiteY7" fmla="*/ 3215473 h 3623841"/>
                      <a:gd name="connsiteX8" fmla="*/ 567733 w 2213292"/>
                      <a:gd name="connsiteY8" fmla="*/ 3094893 h 3623841"/>
                      <a:gd name="connsiteX9" fmla="*/ 291403 w 2213292"/>
                      <a:gd name="connsiteY9" fmla="*/ 1170633 h 3623841"/>
                      <a:gd name="connsiteX0" fmla="*/ 291403 w 2114143"/>
                      <a:gd name="connsiteY0" fmla="*/ 1170633 h 3623841"/>
                      <a:gd name="connsiteX1" fmla="*/ 532565 w 2114143"/>
                      <a:gd name="connsiteY1" fmla="*/ 0 h 3623841"/>
                      <a:gd name="connsiteX2" fmla="*/ 2054889 w 2114143"/>
                      <a:gd name="connsiteY2" fmla="*/ 1381647 h 3623841"/>
                      <a:gd name="connsiteX3" fmla="*/ 1919238 w 2114143"/>
                      <a:gd name="connsiteY3" fmla="*/ 2235758 h 3623841"/>
                      <a:gd name="connsiteX4" fmla="*/ 1436916 w 2114143"/>
                      <a:gd name="connsiteY4" fmla="*/ 2863780 h 3623841"/>
                      <a:gd name="connsiteX5" fmla="*/ 864159 w 2114143"/>
                      <a:gd name="connsiteY5" fmla="*/ 3275763 h 3623841"/>
                      <a:gd name="connsiteX6" fmla="*/ 0 w 2114143"/>
                      <a:gd name="connsiteY6" fmla="*/ 3516923 h 3623841"/>
                      <a:gd name="connsiteX7" fmla="*/ 135654 w 2114143"/>
                      <a:gd name="connsiteY7" fmla="*/ 3215473 h 3623841"/>
                      <a:gd name="connsiteX8" fmla="*/ 567733 w 2114143"/>
                      <a:gd name="connsiteY8" fmla="*/ 3094893 h 3623841"/>
                      <a:gd name="connsiteX9" fmla="*/ 291403 w 2114143"/>
                      <a:gd name="connsiteY9" fmla="*/ 1170633 h 3623841"/>
                      <a:gd name="connsiteX0" fmla="*/ 291403 w 2209251"/>
                      <a:gd name="connsiteY0" fmla="*/ 1170633 h 3623841"/>
                      <a:gd name="connsiteX1" fmla="*/ 532565 w 2209251"/>
                      <a:gd name="connsiteY1" fmla="*/ 0 h 3623841"/>
                      <a:gd name="connsiteX2" fmla="*/ 2054889 w 2209251"/>
                      <a:gd name="connsiteY2" fmla="*/ 1381647 h 3623841"/>
                      <a:gd name="connsiteX3" fmla="*/ 1919238 w 2209251"/>
                      <a:gd name="connsiteY3" fmla="*/ 2235758 h 3623841"/>
                      <a:gd name="connsiteX4" fmla="*/ 1436916 w 2209251"/>
                      <a:gd name="connsiteY4" fmla="*/ 2863780 h 3623841"/>
                      <a:gd name="connsiteX5" fmla="*/ 864159 w 2209251"/>
                      <a:gd name="connsiteY5" fmla="*/ 3275763 h 3623841"/>
                      <a:gd name="connsiteX6" fmla="*/ 0 w 2209251"/>
                      <a:gd name="connsiteY6" fmla="*/ 3516923 h 3623841"/>
                      <a:gd name="connsiteX7" fmla="*/ 135654 w 2209251"/>
                      <a:gd name="connsiteY7" fmla="*/ 3215473 h 3623841"/>
                      <a:gd name="connsiteX8" fmla="*/ 567733 w 2209251"/>
                      <a:gd name="connsiteY8" fmla="*/ 3094893 h 3623841"/>
                      <a:gd name="connsiteX9" fmla="*/ 291403 w 2209251"/>
                      <a:gd name="connsiteY9" fmla="*/ 1170633 h 3623841"/>
                      <a:gd name="connsiteX0" fmla="*/ 291403 w 2215920"/>
                      <a:gd name="connsiteY0" fmla="*/ 1170633 h 3623841"/>
                      <a:gd name="connsiteX1" fmla="*/ 532565 w 2215920"/>
                      <a:gd name="connsiteY1" fmla="*/ 0 h 3623841"/>
                      <a:gd name="connsiteX2" fmla="*/ 2054889 w 2215920"/>
                      <a:gd name="connsiteY2" fmla="*/ 1381647 h 3623841"/>
                      <a:gd name="connsiteX3" fmla="*/ 1919238 w 2215920"/>
                      <a:gd name="connsiteY3" fmla="*/ 2235758 h 3623841"/>
                      <a:gd name="connsiteX4" fmla="*/ 1436916 w 2215920"/>
                      <a:gd name="connsiteY4" fmla="*/ 2863780 h 3623841"/>
                      <a:gd name="connsiteX5" fmla="*/ 864159 w 2215920"/>
                      <a:gd name="connsiteY5" fmla="*/ 3275763 h 3623841"/>
                      <a:gd name="connsiteX6" fmla="*/ 0 w 2215920"/>
                      <a:gd name="connsiteY6" fmla="*/ 3516923 h 3623841"/>
                      <a:gd name="connsiteX7" fmla="*/ 135654 w 2215920"/>
                      <a:gd name="connsiteY7" fmla="*/ 3215473 h 3623841"/>
                      <a:gd name="connsiteX8" fmla="*/ 567733 w 2215920"/>
                      <a:gd name="connsiteY8" fmla="*/ 3094893 h 3623841"/>
                      <a:gd name="connsiteX9" fmla="*/ 291403 w 2215920"/>
                      <a:gd name="connsiteY9" fmla="*/ 1170633 h 3623841"/>
                      <a:gd name="connsiteX0" fmla="*/ 291403 w 2219964"/>
                      <a:gd name="connsiteY0" fmla="*/ 1170633 h 3623841"/>
                      <a:gd name="connsiteX1" fmla="*/ 532565 w 2219964"/>
                      <a:gd name="connsiteY1" fmla="*/ 0 h 3623841"/>
                      <a:gd name="connsiteX2" fmla="*/ 2054889 w 2219964"/>
                      <a:gd name="connsiteY2" fmla="*/ 1381647 h 3623841"/>
                      <a:gd name="connsiteX3" fmla="*/ 1919238 w 2219964"/>
                      <a:gd name="connsiteY3" fmla="*/ 2235758 h 3623841"/>
                      <a:gd name="connsiteX4" fmla="*/ 1436916 w 2219964"/>
                      <a:gd name="connsiteY4" fmla="*/ 2863780 h 3623841"/>
                      <a:gd name="connsiteX5" fmla="*/ 864159 w 2219964"/>
                      <a:gd name="connsiteY5" fmla="*/ 3275763 h 3623841"/>
                      <a:gd name="connsiteX6" fmla="*/ 0 w 2219964"/>
                      <a:gd name="connsiteY6" fmla="*/ 3516923 h 3623841"/>
                      <a:gd name="connsiteX7" fmla="*/ 135654 w 2219964"/>
                      <a:gd name="connsiteY7" fmla="*/ 3215473 h 3623841"/>
                      <a:gd name="connsiteX8" fmla="*/ 567733 w 2219964"/>
                      <a:gd name="connsiteY8" fmla="*/ 3094893 h 3623841"/>
                      <a:gd name="connsiteX9" fmla="*/ 291403 w 2219964"/>
                      <a:gd name="connsiteY9" fmla="*/ 1170633 h 3623841"/>
                      <a:gd name="connsiteX0" fmla="*/ 291403 w 2219964"/>
                      <a:gd name="connsiteY0" fmla="*/ 1170633 h 3623841"/>
                      <a:gd name="connsiteX1" fmla="*/ 532565 w 2219964"/>
                      <a:gd name="connsiteY1" fmla="*/ 0 h 3623841"/>
                      <a:gd name="connsiteX2" fmla="*/ 2054889 w 2219964"/>
                      <a:gd name="connsiteY2" fmla="*/ 1381647 h 3623841"/>
                      <a:gd name="connsiteX3" fmla="*/ 1919238 w 2219964"/>
                      <a:gd name="connsiteY3" fmla="*/ 2235758 h 3623841"/>
                      <a:gd name="connsiteX4" fmla="*/ 1436916 w 2219964"/>
                      <a:gd name="connsiteY4" fmla="*/ 2863780 h 3623841"/>
                      <a:gd name="connsiteX5" fmla="*/ 864159 w 2219964"/>
                      <a:gd name="connsiteY5" fmla="*/ 3275763 h 3623841"/>
                      <a:gd name="connsiteX6" fmla="*/ 0 w 2219964"/>
                      <a:gd name="connsiteY6" fmla="*/ 3516923 h 3623841"/>
                      <a:gd name="connsiteX7" fmla="*/ 135654 w 2219964"/>
                      <a:gd name="connsiteY7" fmla="*/ 3215473 h 3623841"/>
                      <a:gd name="connsiteX8" fmla="*/ 567733 w 2219964"/>
                      <a:gd name="connsiteY8" fmla="*/ 3094893 h 3623841"/>
                      <a:gd name="connsiteX9" fmla="*/ 291403 w 2219964"/>
                      <a:gd name="connsiteY9" fmla="*/ 1170633 h 3623841"/>
                      <a:gd name="connsiteX0" fmla="*/ 291403 w 2219964"/>
                      <a:gd name="connsiteY0" fmla="*/ 1170633 h 3623841"/>
                      <a:gd name="connsiteX1" fmla="*/ 532565 w 2219964"/>
                      <a:gd name="connsiteY1" fmla="*/ 0 h 3623841"/>
                      <a:gd name="connsiteX2" fmla="*/ 2054889 w 2219964"/>
                      <a:gd name="connsiteY2" fmla="*/ 1381647 h 3623841"/>
                      <a:gd name="connsiteX3" fmla="*/ 1919238 w 2219964"/>
                      <a:gd name="connsiteY3" fmla="*/ 2235758 h 3623841"/>
                      <a:gd name="connsiteX4" fmla="*/ 1436916 w 2219964"/>
                      <a:gd name="connsiteY4" fmla="*/ 2863780 h 3623841"/>
                      <a:gd name="connsiteX5" fmla="*/ 864159 w 2219964"/>
                      <a:gd name="connsiteY5" fmla="*/ 3275763 h 3623841"/>
                      <a:gd name="connsiteX6" fmla="*/ 0 w 2219964"/>
                      <a:gd name="connsiteY6" fmla="*/ 3516923 h 3623841"/>
                      <a:gd name="connsiteX7" fmla="*/ 135654 w 2219964"/>
                      <a:gd name="connsiteY7" fmla="*/ 3215473 h 3623841"/>
                      <a:gd name="connsiteX8" fmla="*/ 567733 w 2219964"/>
                      <a:gd name="connsiteY8" fmla="*/ 3094893 h 3623841"/>
                      <a:gd name="connsiteX9" fmla="*/ 291403 w 2219964"/>
                      <a:gd name="connsiteY9" fmla="*/ 1170633 h 3623841"/>
                      <a:gd name="connsiteX0" fmla="*/ 291403 w 2219964"/>
                      <a:gd name="connsiteY0" fmla="*/ 1170633 h 3623841"/>
                      <a:gd name="connsiteX1" fmla="*/ 532565 w 2219964"/>
                      <a:gd name="connsiteY1" fmla="*/ 0 h 3623841"/>
                      <a:gd name="connsiteX2" fmla="*/ 2054889 w 2219964"/>
                      <a:gd name="connsiteY2" fmla="*/ 1381647 h 3623841"/>
                      <a:gd name="connsiteX3" fmla="*/ 1919238 w 2219964"/>
                      <a:gd name="connsiteY3" fmla="*/ 2235758 h 3623841"/>
                      <a:gd name="connsiteX4" fmla="*/ 1436916 w 2219964"/>
                      <a:gd name="connsiteY4" fmla="*/ 2863780 h 3623841"/>
                      <a:gd name="connsiteX5" fmla="*/ 864159 w 2219964"/>
                      <a:gd name="connsiteY5" fmla="*/ 3275763 h 3623841"/>
                      <a:gd name="connsiteX6" fmla="*/ 0 w 2219964"/>
                      <a:gd name="connsiteY6" fmla="*/ 3516923 h 3623841"/>
                      <a:gd name="connsiteX7" fmla="*/ 135654 w 2219964"/>
                      <a:gd name="connsiteY7" fmla="*/ 3215473 h 3623841"/>
                      <a:gd name="connsiteX8" fmla="*/ 567733 w 2219964"/>
                      <a:gd name="connsiteY8" fmla="*/ 3094893 h 3623841"/>
                      <a:gd name="connsiteX9" fmla="*/ 291403 w 2219964"/>
                      <a:gd name="connsiteY9" fmla="*/ 1170633 h 3623841"/>
                      <a:gd name="connsiteX0" fmla="*/ 291403 w 2219964"/>
                      <a:gd name="connsiteY0" fmla="*/ 1170633 h 3623841"/>
                      <a:gd name="connsiteX1" fmla="*/ 532565 w 2219964"/>
                      <a:gd name="connsiteY1" fmla="*/ 0 h 3623841"/>
                      <a:gd name="connsiteX2" fmla="*/ 2054889 w 2219964"/>
                      <a:gd name="connsiteY2" fmla="*/ 1381647 h 3623841"/>
                      <a:gd name="connsiteX3" fmla="*/ 1919238 w 2219964"/>
                      <a:gd name="connsiteY3" fmla="*/ 2235758 h 3623841"/>
                      <a:gd name="connsiteX4" fmla="*/ 1436916 w 2219964"/>
                      <a:gd name="connsiteY4" fmla="*/ 2863780 h 3623841"/>
                      <a:gd name="connsiteX5" fmla="*/ 864159 w 2219964"/>
                      <a:gd name="connsiteY5" fmla="*/ 3275763 h 3623841"/>
                      <a:gd name="connsiteX6" fmla="*/ 0 w 2219964"/>
                      <a:gd name="connsiteY6" fmla="*/ 3516923 h 3623841"/>
                      <a:gd name="connsiteX7" fmla="*/ 135654 w 2219964"/>
                      <a:gd name="connsiteY7" fmla="*/ 3215473 h 3623841"/>
                      <a:gd name="connsiteX8" fmla="*/ 567733 w 2219964"/>
                      <a:gd name="connsiteY8" fmla="*/ 3094893 h 3623841"/>
                      <a:gd name="connsiteX9" fmla="*/ 291403 w 2219964"/>
                      <a:gd name="connsiteY9" fmla="*/ 1170633 h 3623841"/>
                      <a:gd name="connsiteX0" fmla="*/ 211016 w 2219964"/>
                      <a:gd name="connsiteY0" fmla="*/ 120580 h 3623841"/>
                      <a:gd name="connsiteX1" fmla="*/ 532565 w 2219964"/>
                      <a:gd name="connsiteY1" fmla="*/ 0 h 3623841"/>
                      <a:gd name="connsiteX2" fmla="*/ 2054889 w 2219964"/>
                      <a:gd name="connsiteY2" fmla="*/ 1381647 h 3623841"/>
                      <a:gd name="connsiteX3" fmla="*/ 1919238 w 2219964"/>
                      <a:gd name="connsiteY3" fmla="*/ 2235758 h 3623841"/>
                      <a:gd name="connsiteX4" fmla="*/ 1436916 w 2219964"/>
                      <a:gd name="connsiteY4" fmla="*/ 2863780 h 3623841"/>
                      <a:gd name="connsiteX5" fmla="*/ 864159 w 2219964"/>
                      <a:gd name="connsiteY5" fmla="*/ 3275763 h 3623841"/>
                      <a:gd name="connsiteX6" fmla="*/ 0 w 2219964"/>
                      <a:gd name="connsiteY6" fmla="*/ 3516923 h 3623841"/>
                      <a:gd name="connsiteX7" fmla="*/ 135654 w 2219964"/>
                      <a:gd name="connsiteY7" fmla="*/ 3215473 h 3623841"/>
                      <a:gd name="connsiteX8" fmla="*/ 567733 w 2219964"/>
                      <a:gd name="connsiteY8" fmla="*/ 3094893 h 3623841"/>
                      <a:gd name="connsiteX9" fmla="*/ 211016 w 2219964"/>
                      <a:gd name="connsiteY9" fmla="*/ 120580 h 3623841"/>
                      <a:gd name="connsiteX0" fmla="*/ 211016 w 2219964"/>
                      <a:gd name="connsiteY0" fmla="*/ 120580 h 3623841"/>
                      <a:gd name="connsiteX1" fmla="*/ 532565 w 2219964"/>
                      <a:gd name="connsiteY1" fmla="*/ 0 h 3623841"/>
                      <a:gd name="connsiteX2" fmla="*/ 2054889 w 2219964"/>
                      <a:gd name="connsiteY2" fmla="*/ 1381647 h 3623841"/>
                      <a:gd name="connsiteX3" fmla="*/ 1919238 w 2219964"/>
                      <a:gd name="connsiteY3" fmla="*/ 2235758 h 3623841"/>
                      <a:gd name="connsiteX4" fmla="*/ 1436916 w 2219964"/>
                      <a:gd name="connsiteY4" fmla="*/ 2863780 h 3623841"/>
                      <a:gd name="connsiteX5" fmla="*/ 864159 w 2219964"/>
                      <a:gd name="connsiteY5" fmla="*/ 3275763 h 3623841"/>
                      <a:gd name="connsiteX6" fmla="*/ 0 w 2219964"/>
                      <a:gd name="connsiteY6" fmla="*/ 3516923 h 3623841"/>
                      <a:gd name="connsiteX7" fmla="*/ 135654 w 2219964"/>
                      <a:gd name="connsiteY7" fmla="*/ 3215473 h 3623841"/>
                      <a:gd name="connsiteX8" fmla="*/ 567733 w 2219964"/>
                      <a:gd name="connsiteY8" fmla="*/ 3094893 h 3623841"/>
                      <a:gd name="connsiteX9" fmla="*/ 211016 w 2219964"/>
                      <a:gd name="connsiteY9" fmla="*/ 120580 h 3623841"/>
                      <a:gd name="connsiteX0" fmla="*/ 211016 w 2219964"/>
                      <a:gd name="connsiteY0" fmla="*/ 120580 h 3623841"/>
                      <a:gd name="connsiteX1" fmla="*/ 532565 w 2219964"/>
                      <a:gd name="connsiteY1" fmla="*/ 0 h 3623841"/>
                      <a:gd name="connsiteX2" fmla="*/ 2054889 w 2219964"/>
                      <a:gd name="connsiteY2" fmla="*/ 1381647 h 3623841"/>
                      <a:gd name="connsiteX3" fmla="*/ 1919238 w 2219964"/>
                      <a:gd name="connsiteY3" fmla="*/ 2235758 h 3623841"/>
                      <a:gd name="connsiteX4" fmla="*/ 1436916 w 2219964"/>
                      <a:gd name="connsiteY4" fmla="*/ 2863780 h 3623841"/>
                      <a:gd name="connsiteX5" fmla="*/ 864159 w 2219964"/>
                      <a:gd name="connsiteY5" fmla="*/ 3275763 h 3623841"/>
                      <a:gd name="connsiteX6" fmla="*/ 0 w 2219964"/>
                      <a:gd name="connsiteY6" fmla="*/ 3516923 h 3623841"/>
                      <a:gd name="connsiteX7" fmla="*/ 135654 w 2219964"/>
                      <a:gd name="connsiteY7" fmla="*/ 3215473 h 3623841"/>
                      <a:gd name="connsiteX8" fmla="*/ 567733 w 2219964"/>
                      <a:gd name="connsiteY8" fmla="*/ 3094893 h 3623841"/>
                      <a:gd name="connsiteX9" fmla="*/ 211016 w 2219964"/>
                      <a:gd name="connsiteY9" fmla="*/ 120580 h 3623841"/>
                      <a:gd name="connsiteX0" fmla="*/ 211016 w 2219964"/>
                      <a:gd name="connsiteY0" fmla="*/ 120580 h 3623841"/>
                      <a:gd name="connsiteX1" fmla="*/ 532565 w 2219964"/>
                      <a:gd name="connsiteY1" fmla="*/ 0 h 3623841"/>
                      <a:gd name="connsiteX2" fmla="*/ 2054889 w 2219964"/>
                      <a:gd name="connsiteY2" fmla="*/ 1381647 h 3623841"/>
                      <a:gd name="connsiteX3" fmla="*/ 1919238 w 2219964"/>
                      <a:gd name="connsiteY3" fmla="*/ 2235758 h 3623841"/>
                      <a:gd name="connsiteX4" fmla="*/ 1436916 w 2219964"/>
                      <a:gd name="connsiteY4" fmla="*/ 2863780 h 3623841"/>
                      <a:gd name="connsiteX5" fmla="*/ 864159 w 2219964"/>
                      <a:gd name="connsiteY5" fmla="*/ 3275763 h 3623841"/>
                      <a:gd name="connsiteX6" fmla="*/ 0 w 2219964"/>
                      <a:gd name="connsiteY6" fmla="*/ 3516923 h 3623841"/>
                      <a:gd name="connsiteX7" fmla="*/ 135654 w 2219964"/>
                      <a:gd name="connsiteY7" fmla="*/ 3215473 h 3623841"/>
                      <a:gd name="connsiteX8" fmla="*/ 567733 w 2219964"/>
                      <a:gd name="connsiteY8" fmla="*/ 3094893 h 3623841"/>
                      <a:gd name="connsiteX9" fmla="*/ 211016 w 2219964"/>
                      <a:gd name="connsiteY9" fmla="*/ 120580 h 3623841"/>
                      <a:gd name="connsiteX0" fmla="*/ 211016 w 2219964"/>
                      <a:gd name="connsiteY0" fmla="*/ 138966 h 3642227"/>
                      <a:gd name="connsiteX1" fmla="*/ 532565 w 2219964"/>
                      <a:gd name="connsiteY1" fmla="*/ 18386 h 3642227"/>
                      <a:gd name="connsiteX2" fmla="*/ 2054889 w 2219964"/>
                      <a:gd name="connsiteY2" fmla="*/ 1400033 h 3642227"/>
                      <a:gd name="connsiteX3" fmla="*/ 1919238 w 2219964"/>
                      <a:gd name="connsiteY3" fmla="*/ 2254144 h 3642227"/>
                      <a:gd name="connsiteX4" fmla="*/ 1436916 w 2219964"/>
                      <a:gd name="connsiteY4" fmla="*/ 2882166 h 3642227"/>
                      <a:gd name="connsiteX5" fmla="*/ 864159 w 2219964"/>
                      <a:gd name="connsiteY5" fmla="*/ 3294149 h 3642227"/>
                      <a:gd name="connsiteX6" fmla="*/ 0 w 2219964"/>
                      <a:gd name="connsiteY6" fmla="*/ 3535309 h 3642227"/>
                      <a:gd name="connsiteX7" fmla="*/ 135654 w 2219964"/>
                      <a:gd name="connsiteY7" fmla="*/ 3233859 h 3642227"/>
                      <a:gd name="connsiteX8" fmla="*/ 567733 w 2219964"/>
                      <a:gd name="connsiteY8" fmla="*/ 3113279 h 3642227"/>
                      <a:gd name="connsiteX9" fmla="*/ 211016 w 2219964"/>
                      <a:gd name="connsiteY9" fmla="*/ 138966 h 3642227"/>
                      <a:gd name="connsiteX0" fmla="*/ 211016 w 2219964"/>
                      <a:gd name="connsiteY0" fmla="*/ 134584 h 3637845"/>
                      <a:gd name="connsiteX1" fmla="*/ 532565 w 2219964"/>
                      <a:gd name="connsiteY1" fmla="*/ 14004 h 3637845"/>
                      <a:gd name="connsiteX2" fmla="*/ 2054889 w 2219964"/>
                      <a:gd name="connsiteY2" fmla="*/ 1395651 h 3637845"/>
                      <a:gd name="connsiteX3" fmla="*/ 1919238 w 2219964"/>
                      <a:gd name="connsiteY3" fmla="*/ 2249762 h 3637845"/>
                      <a:gd name="connsiteX4" fmla="*/ 1436916 w 2219964"/>
                      <a:gd name="connsiteY4" fmla="*/ 2877784 h 3637845"/>
                      <a:gd name="connsiteX5" fmla="*/ 864159 w 2219964"/>
                      <a:gd name="connsiteY5" fmla="*/ 3289767 h 3637845"/>
                      <a:gd name="connsiteX6" fmla="*/ 0 w 2219964"/>
                      <a:gd name="connsiteY6" fmla="*/ 3530927 h 3637845"/>
                      <a:gd name="connsiteX7" fmla="*/ 135654 w 2219964"/>
                      <a:gd name="connsiteY7" fmla="*/ 3229477 h 3637845"/>
                      <a:gd name="connsiteX8" fmla="*/ 567733 w 2219964"/>
                      <a:gd name="connsiteY8" fmla="*/ 3108897 h 3637845"/>
                      <a:gd name="connsiteX9" fmla="*/ 211016 w 2219964"/>
                      <a:gd name="connsiteY9" fmla="*/ 134584 h 3637845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211016 w 2219964"/>
                      <a:gd name="connsiteY9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386864 w 2219964"/>
                      <a:gd name="connsiteY9" fmla="*/ 1692616 h 3628333"/>
                      <a:gd name="connsiteX10" fmla="*/ 211016 w 2219964"/>
                      <a:gd name="connsiteY10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758464 w 2219964"/>
                      <a:gd name="connsiteY9" fmla="*/ 1531842 h 3628333"/>
                      <a:gd name="connsiteX10" fmla="*/ 211016 w 2219964"/>
                      <a:gd name="connsiteY10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421844 w 2219964"/>
                      <a:gd name="connsiteY9" fmla="*/ 1958897 h 3628333"/>
                      <a:gd name="connsiteX10" fmla="*/ 1758464 w 2219964"/>
                      <a:gd name="connsiteY10" fmla="*/ 1531842 h 3628333"/>
                      <a:gd name="connsiteX11" fmla="*/ 211016 w 2219964"/>
                      <a:gd name="connsiteY1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748416 w 2219964"/>
                      <a:gd name="connsiteY9" fmla="*/ 1958897 h 3628333"/>
                      <a:gd name="connsiteX10" fmla="*/ 1758464 w 2219964"/>
                      <a:gd name="connsiteY10" fmla="*/ 1531842 h 3628333"/>
                      <a:gd name="connsiteX11" fmla="*/ 211016 w 2219964"/>
                      <a:gd name="connsiteY1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748416 w 2219964"/>
                      <a:gd name="connsiteY9" fmla="*/ 1958897 h 3628333"/>
                      <a:gd name="connsiteX10" fmla="*/ 1758464 w 2219964"/>
                      <a:gd name="connsiteY10" fmla="*/ 1531842 h 3628333"/>
                      <a:gd name="connsiteX11" fmla="*/ 211016 w 2219964"/>
                      <a:gd name="connsiteY1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748416 w 2219964"/>
                      <a:gd name="connsiteY9" fmla="*/ 1958897 h 3628333"/>
                      <a:gd name="connsiteX10" fmla="*/ 1758464 w 2219964"/>
                      <a:gd name="connsiteY10" fmla="*/ 1531842 h 3628333"/>
                      <a:gd name="connsiteX11" fmla="*/ 211016 w 2219964"/>
                      <a:gd name="connsiteY1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748416 w 2219964"/>
                      <a:gd name="connsiteY9" fmla="*/ 1958897 h 3628333"/>
                      <a:gd name="connsiteX10" fmla="*/ 1758464 w 2219964"/>
                      <a:gd name="connsiteY10" fmla="*/ 1531842 h 3628333"/>
                      <a:gd name="connsiteX11" fmla="*/ 211016 w 2219964"/>
                      <a:gd name="connsiteY1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306288 w 2219964"/>
                      <a:gd name="connsiteY9" fmla="*/ 2380928 h 3628333"/>
                      <a:gd name="connsiteX10" fmla="*/ 1748416 w 2219964"/>
                      <a:gd name="connsiteY10" fmla="*/ 1958897 h 3628333"/>
                      <a:gd name="connsiteX11" fmla="*/ 1758464 w 2219964"/>
                      <a:gd name="connsiteY11" fmla="*/ 153184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5224 w 2219964"/>
                      <a:gd name="connsiteY9" fmla="*/ 1501697 h 3628333"/>
                      <a:gd name="connsiteX10" fmla="*/ 1748416 w 2219964"/>
                      <a:gd name="connsiteY10" fmla="*/ 1958897 h 3628333"/>
                      <a:gd name="connsiteX11" fmla="*/ 1758464 w 2219964"/>
                      <a:gd name="connsiteY11" fmla="*/ 153184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5224 w 2219964"/>
                      <a:gd name="connsiteY9" fmla="*/ 1501697 h 3628333"/>
                      <a:gd name="connsiteX10" fmla="*/ 1607739 w 2219964"/>
                      <a:gd name="connsiteY10" fmla="*/ 1873486 h 3628333"/>
                      <a:gd name="connsiteX11" fmla="*/ 1758464 w 2219964"/>
                      <a:gd name="connsiteY11" fmla="*/ 153184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5224 w 2219964"/>
                      <a:gd name="connsiteY9" fmla="*/ 1501697 h 3628333"/>
                      <a:gd name="connsiteX10" fmla="*/ 1607739 w 2219964"/>
                      <a:gd name="connsiteY10" fmla="*/ 1873486 h 3628333"/>
                      <a:gd name="connsiteX11" fmla="*/ 1758464 w 2219964"/>
                      <a:gd name="connsiteY11" fmla="*/ 153184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5224 w 2219964"/>
                      <a:gd name="connsiteY9" fmla="*/ 1501697 h 3628333"/>
                      <a:gd name="connsiteX10" fmla="*/ 1607739 w 2219964"/>
                      <a:gd name="connsiteY10" fmla="*/ 1873486 h 3628333"/>
                      <a:gd name="connsiteX11" fmla="*/ 1758464 w 2219964"/>
                      <a:gd name="connsiteY11" fmla="*/ 153184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5224 w 2219964"/>
                      <a:gd name="connsiteY9" fmla="*/ 1501697 h 3628333"/>
                      <a:gd name="connsiteX10" fmla="*/ 1607739 w 2219964"/>
                      <a:gd name="connsiteY10" fmla="*/ 1873486 h 3628333"/>
                      <a:gd name="connsiteX11" fmla="*/ 1808706 w 2219964"/>
                      <a:gd name="connsiteY11" fmla="*/ 159213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5224 w 2219964"/>
                      <a:gd name="connsiteY9" fmla="*/ 1501697 h 3628333"/>
                      <a:gd name="connsiteX10" fmla="*/ 1607739 w 2219964"/>
                      <a:gd name="connsiteY10" fmla="*/ 1873486 h 3628333"/>
                      <a:gd name="connsiteX11" fmla="*/ 1808706 w 2219964"/>
                      <a:gd name="connsiteY11" fmla="*/ 159213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5224 w 2219964"/>
                      <a:gd name="connsiteY9" fmla="*/ 1501697 h 3628333"/>
                      <a:gd name="connsiteX10" fmla="*/ 1607739 w 2219964"/>
                      <a:gd name="connsiteY10" fmla="*/ 1873486 h 3628333"/>
                      <a:gd name="connsiteX11" fmla="*/ 1808706 w 2219964"/>
                      <a:gd name="connsiteY11" fmla="*/ 159213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5224 w 2219964"/>
                      <a:gd name="connsiteY9" fmla="*/ 1501697 h 3628333"/>
                      <a:gd name="connsiteX10" fmla="*/ 1607739 w 2219964"/>
                      <a:gd name="connsiteY10" fmla="*/ 1873486 h 3628333"/>
                      <a:gd name="connsiteX11" fmla="*/ 1808706 w 2219964"/>
                      <a:gd name="connsiteY11" fmla="*/ 159213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5224 w 2219964"/>
                      <a:gd name="connsiteY9" fmla="*/ 1501697 h 3628333"/>
                      <a:gd name="connsiteX10" fmla="*/ 1607739 w 2219964"/>
                      <a:gd name="connsiteY10" fmla="*/ 1873486 h 3628333"/>
                      <a:gd name="connsiteX11" fmla="*/ 1808706 w 2219964"/>
                      <a:gd name="connsiteY11" fmla="*/ 1592132 h 3628333"/>
                      <a:gd name="connsiteX12" fmla="*/ 211016 w 2219964"/>
                      <a:gd name="connsiteY12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813919 w 2219964"/>
                      <a:gd name="connsiteY9" fmla="*/ 2325662 h 3628333"/>
                      <a:gd name="connsiteX10" fmla="*/ 1085224 w 2219964"/>
                      <a:gd name="connsiteY10" fmla="*/ 1501697 h 3628333"/>
                      <a:gd name="connsiteX11" fmla="*/ 1607739 w 2219964"/>
                      <a:gd name="connsiteY11" fmla="*/ 1873486 h 3628333"/>
                      <a:gd name="connsiteX12" fmla="*/ 1808706 w 2219964"/>
                      <a:gd name="connsiteY12" fmla="*/ 1592132 h 3628333"/>
                      <a:gd name="connsiteX13" fmla="*/ 211016 w 2219964"/>
                      <a:gd name="connsiteY13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1085224 w 2219964"/>
                      <a:gd name="connsiteY10" fmla="*/ 1501697 h 3628333"/>
                      <a:gd name="connsiteX11" fmla="*/ 1607739 w 2219964"/>
                      <a:gd name="connsiteY11" fmla="*/ 1873486 h 3628333"/>
                      <a:gd name="connsiteX12" fmla="*/ 1808706 w 2219964"/>
                      <a:gd name="connsiteY12" fmla="*/ 1592132 h 3628333"/>
                      <a:gd name="connsiteX13" fmla="*/ 211016 w 2219964"/>
                      <a:gd name="connsiteY13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813919 w 2219964"/>
                      <a:gd name="connsiteY10" fmla="*/ 1883535 h 3628333"/>
                      <a:gd name="connsiteX11" fmla="*/ 1085224 w 2219964"/>
                      <a:gd name="connsiteY11" fmla="*/ 1501697 h 3628333"/>
                      <a:gd name="connsiteX12" fmla="*/ 1607739 w 2219964"/>
                      <a:gd name="connsiteY12" fmla="*/ 1873486 h 3628333"/>
                      <a:gd name="connsiteX13" fmla="*/ 1808706 w 2219964"/>
                      <a:gd name="connsiteY13" fmla="*/ 1592132 h 3628333"/>
                      <a:gd name="connsiteX14" fmla="*/ 211016 w 2219964"/>
                      <a:gd name="connsiteY14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944547 w 2219964"/>
                      <a:gd name="connsiteY10" fmla="*/ 1767979 h 3628333"/>
                      <a:gd name="connsiteX11" fmla="*/ 1085224 w 2219964"/>
                      <a:gd name="connsiteY11" fmla="*/ 1501697 h 3628333"/>
                      <a:gd name="connsiteX12" fmla="*/ 1607739 w 2219964"/>
                      <a:gd name="connsiteY12" fmla="*/ 1873486 h 3628333"/>
                      <a:gd name="connsiteX13" fmla="*/ 1808706 w 2219964"/>
                      <a:gd name="connsiteY13" fmla="*/ 1592132 h 3628333"/>
                      <a:gd name="connsiteX14" fmla="*/ 211016 w 2219964"/>
                      <a:gd name="connsiteY14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73725 w 2219964"/>
                      <a:gd name="connsiteY10" fmla="*/ 2009139 h 3628333"/>
                      <a:gd name="connsiteX11" fmla="*/ 944547 w 2219964"/>
                      <a:gd name="connsiteY11" fmla="*/ 1767979 h 3628333"/>
                      <a:gd name="connsiteX12" fmla="*/ 1085224 w 2219964"/>
                      <a:gd name="connsiteY12" fmla="*/ 1501697 h 3628333"/>
                      <a:gd name="connsiteX13" fmla="*/ 1607739 w 2219964"/>
                      <a:gd name="connsiteY13" fmla="*/ 1873486 h 3628333"/>
                      <a:gd name="connsiteX14" fmla="*/ 1808706 w 2219964"/>
                      <a:gd name="connsiteY14" fmla="*/ 1592132 h 3628333"/>
                      <a:gd name="connsiteX15" fmla="*/ 211016 w 2219964"/>
                      <a:gd name="connsiteY15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944547 w 2219964"/>
                      <a:gd name="connsiteY11" fmla="*/ 1767979 h 3628333"/>
                      <a:gd name="connsiteX12" fmla="*/ 1085224 w 2219964"/>
                      <a:gd name="connsiteY12" fmla="*/ 1501697 h 3628333"/>
                      <a:gd name="connsiteX13" fmla="*/ 1607739 w 2219964"/>
                      <a:gd name="connsiteY13" fmla="*/ 1873486 h 3628333"/>
                      <a:gd name="connsiteX14" fmla="*/ 1808706 w 2219964"/>
                      <a:gd name="connsiteY14" fmla="*/ 1592132 h 3628333"/>
                      <a:gd name="connsiteX15" fmla="*/ 211016 w 2219964"/>
                      <a:gd name="connsiteY15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944547 w 2219964"/>
                      <a:gd name="connsiteY11" fmla="*/ 1767979 h 3628333"/>
                      <a:gd name="connsiteX12" fmla="*/ 1085224 w 2219964"/>
                      <a:gd name="connsiteY12" fmla="*/ 1501697 h 3628333"/>
                      <a:gd name="connsiteX13" fmla="*/ 1607739 w 2219964"/>
                      <a:gd name="connsiteY13" fmla="*/ 1873486 h 3628333"/>
                      <a:gd name="connsiteX14" fmla="*/ 1808706 w 2219964"/>
                      <a:gd name="connsiteY14" fmla="*/ 1592132 h 3628333"/>
                      <a:gd name="connsiteX15" fmla="*/ 211016 w 2219964"/>
                      <a:gd name="connsiteY15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090248 w 2219964"/>
                      <a:gd name="connsiteY11" fmla="*/ 2024212 h 3628333"/>
                      <a:gd name="connsiteX12" fmla="*/ 944547 w 2219964"/>
                      <a:gd name="connsiteY12" fmla="*/ 1767979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577593 w 2219964"/>
                      <a:gd name="connsiteY11" fmla="*/ 2280445 h 3628333"/>
                      <a:gd name="connsiteX12" fmla="*/ 944547 w 2219964"/>
                      <a:gd name="connsiteY12" fmla="*/ 1767979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577593 w 2219964"/>
                      <a:gd name="connsiteY11" fmla="*/ 2280445 h 3628333"/>
                      <a:gd name="connsiteX12" fmla="*/ 984741 w 2219964"/>
                      <a:gd name="connsiteY12" fmla="*/ 1783052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577593 w 2219964"/>
                      <a:gd name="connsiteY11" fmla="*/ 2280445 h 3628333"/>
                      <a:gd name="connsiteX12" fmla="*/ 984741 w 2219964"/>
                      <a:gd name="connsiteY12" fmla="*/ 1783052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577593 w 2219964"/>
                      <a:gd name="connsiteY11" fmla="*/ 2280445 h 3628333"/>
                      <a:gd name="connsiteX12" fmla="*/ 984741 w 2219964"/>
                      <a:gd name="connsiteY12" fmla="*/ 1783052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577593 w 2219964"/>
                      <a:gd name="connsiteY11" fmla="*/ 2280445 h 3628333"/>
                      <a:gd name="connsiteX12" fmla="*/ 929475 w 2219964"/>
                      <a:gd name="connsiteY12" fmla="*/ 1762955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577593 w 2219964"/>
                      <a:gd name="connsiteY11" fmla="*/ 2280445 h 3628333"/>
                      <a:gd name="connsiteX12" fmla="*/ 929475 w 2219964"/>
                      <a:gd name="connsiteY12" fmla="*/ 1762955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577593 w 2219964"/>
                      <a:gd name="connsiteY11" fmla="*/ 2280445 h 3628333"/>
                      <a:gd name="connsiteX12" fmla="*/ 929475 w 2219964"/>
                      <a:gd name="connsiteY12" fmla="*/ 1762955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577593 w 2219964"/>
                      <a:gd name="connsiteY11" fmla="*/ 2280445 h 3628333"/>
                      <a:gd name="connsiteX12" fmla="*/ 929475 w 2219964"/>
                      <a:gd name="connsiteY12" fmla="*/ 1762955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577593 w 2219964"/>
                      <a:gd name="connsiteY11" fmla="*/ 2280445 h 3628333"/>
                      <a:gd name="connsiteX12" fmla="*/ 929475 w 2219964"/>
                      <a:gd name="connsiteY12" fmla="*/ 1762955 h 3628333"/>
                      <a:gd name="connsiteX13" fmla="*/ 1085224 w 2219964"/>
                      <a:gd name="connsiteY13" fmla="*/ 1501697 h 3628333"/>
                      <a:gd name="connsiteX14" fmla="*/ 1607739 w 2219964"/>
                      <a:gd name="connsiteY14" fmla="*/ 1873486 h 3628333"/>
                      <a:gd name="connsiteX15" fmla="*/ 1808706 w 2219964"/>
                      <a:gd name="connsiteY15" fmla="*/ 1592132 h 3628333"/>
                      <a:gd name="connsiteX16" fmla="*/ 211016 w 2219964"/>
                      <a:gd name="connsiteY16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245998 w 2219964"/>
                      <a:gd name="connsiteY11" fmla="*/ 2190010 h 3628333"/>
                      <a:gd name="connsiteX12" fmla="*/ 1577593 w 2219964"/>
                      <a:gd name="connsiteY12" fmla="*/ 2280445 h 3628333"/>
                      <a:gd name="connsiteX13" fmla="*/ 929475 w 2219964"/>
                      <a:gd name="connsiteY13" fmla="*/ 1762955 h 3628333"/>
                      <a:gd name="connsiteX14" fmla="*/ 1085224 w 2219964"/>
                      <a:gd name="connsiteY14" fmla="*/ 1501697 h 3628333"/>
                      <a:gd name="connsiteX15" fmla="*/ 1607739 w 2219964"/>
                      <a:gd name="connsiteY15" fmla="*/ 1873486 h 3628333"/>
                      <a:gd name="connsiteX16" fmla="*/ 1808706 w 2219964"/>
                      <a:gd name="connsiteY16" fmla="*/ 1592132 h 3628333"/>
                      <a:gd name="connsiteX17" fmla="*/ 211016 w 2219964"/>
                      <a:gd name="connsiteY17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381651 w 2219964"/>
                      <a:gd name="connsiteY11" fmla="*/ 2521605 h 3628333"/>
                      <a:gd name="connsiteX12" fmla="*/ 1577593 w 2219964"/>
                      <a:gd name="connsiteY12" fmla="*/ 2280445 h 3628333"/>
                      <a:gd name="connsiteX13" fmla="*/ 929475 w 2219964"/>
                      <a:gd name="connsiteY13" fmla="*/ 1762955 h 3628333"/>
                      <a:gd name="connsiteX14" fmla="*/ 1085224 w 2219964"/>
                      <a:gd name="connsiteY14" fmla="*/ 1501697 h 3628333"/>
                      <a:gd name="connsiteX15" fmla="*/ 1607739 w 2219964"/>
                      <a:gd name="connsiteY15" fmla="*/ 1873486 h 3628333"/>
                      <a:gd name="connsiteX16" fmla="*/ 1808706 w 2219964"/>
                      <a:gd name="connsiteY16" fmla="*/ 1592132 h 3628333"/>
                      <a:gd name="connsiteX17" fmla="*/ 211016 w 2219964"/>
                      <a:gd name="connsiteY17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381651 w 2219964"/>
                      <a:gd name="connsiteY11" fmla="*/ 2521605 h 3628333"/>
                      <a:gd name="connsiteX12" fmla="*/ 1577593 w 2219964"/>
                      <a:gd name="connsiteY12" fmla="*/ 2280445 h 3628333"/>
                      <a:gd name="connsiteX13" fmla="*/ 929475 w 2219964"/>
                      <a:gd name="connsiteY13" fmla="*/ 1762955 h 3628333"/>
                      <a:gd name="connsiteX14" fmla="*/ 1085224 w 2219964"/>
                      <a:gd name="connsiteY14" fmla="*/ 1501697 h 3628333"/>
                      <a:gd name="connsiteX15" fmla="*/ 1607739 w 2219964"/>
                      <a:gd name="connsiteY15" fmla="*/ 1873486 h 3628333"/>
                      <a:gd name="connsiteX16" fmla="*/ 1808706 w 2219964"/>
                      <a:gd name="connsiteY16" fmla="*/ 1592132 h 3628333"/>
                      <a:gd name="connsiteX17" fmla="*/ 211016 w 2219964"/>
                      <a:gd name="connsiteY17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381651 w 2219964"/>
                      <a:gd name="connsiteY11" fmla="*/ 2521605 h 3628333"/>
                      <a:gd name="connsiteX12" fmla="*/ 1577593 w 2219964"/>
                      <a:gd name="connsiteY12" fmla="*/ 2280445 h 3628333"/>
                      <a:gd name="connsiteX13" fmla="*/ 929475 w 2219964"/>
                      <a:gd name="connsiteY13" fmla="*/ 1762955 h 3628333"/>
                      <a:gd name="connsiteX14" fmla="*/ 1085224 w 2219964"/>
                      <a:gd name="connsiteY14" fmla="*/ 1501697 h 3628333"/>
                      <a:gd name="connsiteX15" fmla="*/ 1607739 w 2219964"/>
                      <a:gd name="connsiteY15" fmla="*/ 1873486 h 3628333"/>
                      <a:gd name="connsiteX16" fmla="*/ 1808706 w 2219964"/>
                      <a:gd name="connsiteY16" fmla="*/ 1592132 h 3628333"/>
                      <a:gd name="connsiteX17" fmla="*/ 211016 w 2219964"/>
                      <a:gd name="connsiteY17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65372 h 3628333"/>
                      <a:gd name="connsiteX10" fmla="*/ 763677 w 2219964"/>
                      <a:gd name="connsiteY10" fmla="*/ 2049333 h 3628333"/>
                      <a:gd name="connsiteX11" fmla="*/ 1381651 w 2219964"/>
                      <a:gd name="connsiteY11" fmla="*/ 2521605 h 3628333"/>
                      <a:gd name="connsiteX12" fmla="*/ 1577593 w 2219964"/>
                      <a:gd name="connsiteY12" fmla="*/ 2280445 h 3628333"/>
                      <a:gd name="connsiteX13" fmla="*/ 929475 w 2219964"/>
                      <a:gd name="connsiteY13" fmla="*/ 1762955 h 3628333"/>
                      <a:gd name="connsiteX14" fmla="*/ 1085224 w 2219964"/>
                      <a:gd name="connsiteY14" fmla="*/ 1501697 h 3628333"/>
                      <a:gd name="connsiteX15" fmla="*/ 1607739 w 2219964"/>
                      <a:gd name="connsiteY15" fmla="*/ 1873486 h 3628333"/>
                      <a:gd name="connsiteX16" fmla="*/ 1808706 w 2219964"/>
                      <a:gd name="connsiteY16" fmla="*/ 1592132 h 3628333"/>
                      <a:gd name="connsiteX17" fmla="*/ 211016 w 2219964"/>
                      <a:gd name="connsiteY17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90493 h 3628333"/>
                      <a:gd name="connsiteX10" fmla="*/ 763677 w 2219964"/>
                      <a:gd name="connsiteY10" fmla="*/ 2049333 h 3628333"/>
                      <a:gd name="connsiteX11" fmla="*/ 1381651 w 2219964"/>
                      <a:gd name="connsiteY11" fmla="*/ 2521605 h 3628333"/>
                      <a:gd name="connsiteX12" fmla="*/ 1577593 w 2219964"/>
                      <a:gd name="connsiteY12" fmla="*/ 2280445 h 3628333"/>
                      <a:gd name="connsiteX13" fmla="*/ 929475 w 2219964"/>
                      <a:gd name="connsiteY13" fmla="*/ 1762955 h 3628333"/>
                      <a:gd name="connsiteX14" fmla="*/ 1085224 w 2219964"/>
                      <a:gd name="connsiteY14" fmla="*/ 1501697 h 3628333"/>
                      <a:gd name="connsiteX15" fmla="*/ 1607739 w 2219964"/>
                      <a:gd name="connsiteY15" fmla="*/ 1873486 h 3628333"/>
                      <a:gd name="connsiteX16" fmla="*/ 1808706 w 2219964"/>
                      <a:gd name="connsiteY16" fmla="*/ 1592132 h 3628333"/>
                      <a:gd name="connsiteX17" fmla="*/ 211016 w 2219964"/>
                      <a:gd name="connsiteY17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90493 h 3628333"/>
                      <a:gd name="connsiteX10" fmla="*/ 763677 w 2219964"/>
                      <a:gd name="connsiteY10" fmla="*/ 2049333 h 3628333"/>
                      <a:gd name="connsiteX11" fmla="*/ 1381651 w 2219964"/>
                      <a:gd name="connsiteY11" fmla="*/ 2521605 h 3628333"/>
                      <a:gd name="connsiteX12" fmla="*/ 1577593 w 2219964"/>
                      <a:gd name="connsiteY12" fmla="*/ 2280445 h 3628333"/>
                      <a:gd name="connsiteX13" fmla="*/ 929475 w 2219964"/>
                      <a:gd name="connsiteY13" fmla="*/ 1762955 h 3628333"/>
                      <a:gd name="connsiteX14" fmla="*/ 1085224 w 2219964"/>
                      <a:gd name="connsiteY14" fmla="*/ 1501697 h 3628333"/>
                      <a:gd name="connsiteX15" fmla="*/ 1607739 w 2219964"/>
                      <a:gd name="connsiteY15" fmla="*/ 1873486 h 3628333"/>
                      <a:gd name="connsiteX16" fmla="*/ 1808706 w 2219964"/>
                      <a:gd name="connsiteY16" fmla="*/ 1592132 h 3628333"/>
                      <a:gd name="connsiteX17" fmla="*/ 211016 w 2219964"/>
                      <a:gd name="connsiteY17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567735 w 2219964"/>
                      <a:gd name="connsiteY9" fmla="*/ 2290493 h 3628333"/>
                      <a:gd name="connsiteX10" fmla="*/ 763677 w 2219964"/>
                      <a:gd name="connsiteY10" fmla="*/ 2049333 h 3628333"/>
                      <a:gd name="connsiteX11" fmla="*/ 1381651 w 2219964"/>
                      <a:gd name="connsiteY11" fmla="*/ 2521605 h 3628333"/>
                      <a:gd name="connsiteX12" fmla="*/ 1577593 w 2219964"/>
                      <a:gd name="connsiteY12" fmla="*/ 2280445 h 3628333"/>
                      <a:gd name="connsiteX13" fmla="*/ 929475 w 2219964"/>
                      <a:gd name="connsiteY13" fmla="*/ 1762955 h 3628333"/>
                      <a:gd name="connsiteX14" fmla="*/ 1085224 w 2219964"/>
                      <a:gd name="connsiteY14" fmla="*/ 1501697 h 3628333"/>
                      <a:gd name="connsiteX15" fmla="*/ 1607739 w 2219964"/>
                      <a:gd name="connsiteY15" fmla="*/ 1873486 h 3628333"/>
                      <a:gd name="connsiteX16" fmla="*/ 1808706 w 2219964"/>
                      <a:gd name="connsiteY16" fmla="*/ 1592132 h 3628333"/>
                      <a:gd name="connsiteX17" fmla="*/ 211016 w 2219964"/>
                      <a:gd name="connsiteY17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713435 w 2219964"/>
                      <a:gd name="connsiteY9" fmla="*/ 2692427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70151 w 2219964"/>
                      <a:gd name="connsiteY9" fmla="*/ 2727597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70151 w 2219964"/>
                      <a:gd name="connsiteY9" fmla="*/ 2727597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70151 w 2219964"/>
                      <a:gd name="connsiteY9" fmla="*/ 2727597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50054 w 2219964"/>
                      <a:gd name="connsiteY9" fmla="*/ 2692428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50054 w 2219964"/>
                      <a:gd name="connsiteY9" fmla="*/ 2692428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50054 w 2219964"/>
                      <a:gd name="connsiteY9" fmla="*/ 2692428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50054 w 2219964"/>
                      <a:gd name="connsiteY9" fmla="*/ 2692428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50054 w 2219964"/>
                      <a:gd name="connsiteY9" fmla="*/ 2692428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50054 w 2219964"/>
                      <a:gd name="connsiteY9" fmla="*/ 2692428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0199 w 2219964"/>
                      <a:gd name="connsiteY9" fmla="*/ 2702476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0199 w 2219964"/>
                      <a:gd name="connsiteY9" fmla="*/ 2702476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080199 w 2219964"/>
                      <a:gd name="connsiteY9" fmla="*/ 2702476 h 3628333"/>
                      <a:gd name="connsiteX10" fmla="*/ 567735 w 2219964"/>
                      <a:gd name="connsiteY10" fmla="*/ 2290493 h 3628333"/>
                      <a:gd name="connsiteX11" fmla="*/ 763677 w 2219964"/>
                      <a:gd name="connsiteY11" fmla="*/ 2049333 h 3628333"/>
                      <a:gd name="connsiteX12" fmla="*/ 1381651 w 2219964"/>
                      <a:gd name="connsiteY12" fmla="*/ 2521605 h 3628333"/>
                      <a:gd name="connsiteX13" fmla="*/ 1577593 w 2219964"/>
                      <a:gd name="connsiteY13" fmla="*/ 2280445 h 3628333"/>
                      <a:gd name="connsiteX14" fmla="*/ 929475 w 2219964"/>
                      <a:gd name="connsiteY14" fmla="*/ 1762955 h 3628333"/>
                      <a:gd name="connsiteX15" fmla="*/ 1085224 w 2219964"/>
                      <a:gd name="connsiteY15" fmla="*/ 1501697 h 3628333"/>
                      <a:gd name="connsiteX16" fmla="*/ 1607739 w 2219964"/>
                      <a:gd name="connsiteY16" fmla="*/ 1873486 h 3628333"/>
                      <a:gd name="connsiteX17" fmla="*/ 1808706 w 2219964"/>
                      <a:gd name="connsiteY17" fmla="*/ 1592132 h 3628333"/>
                      <a:gd name="connsiteX18" fmla="*/ 211016 w 2219964"/>
                      <a:gd name="connsiteY18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874209 w 2219964"/>
                      <a:gd name="connsiteY9" fmla="*/ 2988853 h 3628333"/>
                      <a:gd name="connsiteX10" fmla="*/ 1080199 w 2219964"/>
                      <a:gd name="connsiteY10" fmla="*/ 2702476 h 3628333"/>
                      <a:gd name="connsiteX11" fmla="*/ 567735 w 2219964"/>
                      <a:gd name="connsiteY11" fmla="*/ 2290493 h 3628333"/>
                      <a:gd name="connsiteX12" fmla="*/ 763677 w 2219964"/>
                      <a:gd name="connsiteY12" fmla="*/ 2049333 h 3628333"/>
                      <a:gd name="connsiteX13" fmla="*/ 1381651 w 2219964"/>
                      <a:gd name="connsiteY13" fmla="*/ 2521605 h 3628333"/>
                      <a:gd name="connsiteX14" fmla="*/ 1577593 w 2219964"/>
                      <a:gd name="connsiteY14" fmla="*/ 2280445 h 3628333"/>
                      <a:gd name="connsiteX15" fmla="*/ 929475 w 2219964"/>
                      <a:gd name="connsiteY15" fmla="*/ 1762955 h 3628333"/>
                      <a:gd name="connsiteX16" fmla="*/ 1085224 w 2219964"/>
                      <a:gd name="connsiteY16" fmla="*/ 1501697 h 3628333"/>
                      <a:gd name="connsiteX17" fmla="*/ 1607739 w 2219964"/>
                      <a:gd name="connsiteY17" fmla="*/ 1873486 h 3628333"/>
                      <a:gd name="connsiteX18" fmla="*/ 1808706 w 2219964"/>
                      <a:gd name="connsiteY18" fmla="*/ 1592132 h 3628333"/>
                      <a:gd name="connsiteX19" fmla="*/ 211016 w 2219964"/>
                      <a:gd name="connsiteY19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316525 w 2219964"/>
                      <a:gd name="connsiteY9" fmla="*/ 2506532 h 3628333"/>
                      <a:gd name="connsiteX10" fmla="*/ 1080199 w 2219964"/>
                      <a:gd name="connsiteY10" fmla="*/ 2702476 h 3628333"/>
                      <a:gd name="connsiteX11" fmla="*/ 567735 w 2219964"/>
                      <a:gd name="connsiteY11" fmla="*/ 2290493 h 3628333"/>
                      <a:gd name="connsiteX12" fmla="*/ 763677 w 2219964"/>
                      <a:gd name="connsiteY12" fmla="*/ 2049333 h 3628333"/>
                      <a:gd name="connsiteX13" fmla="*/ 1381651 w 2219964"/>
                      <a:gd name="connsiteY13" fmla="*/ 2521605 h 3628333"/>
                      <a:gd name="connsiteX14" fmla="*/ 1577593 w 2219964"/>
                      <a:gd name="connsiteY14" fmla="*/ 2280445 h 3628333"/>
                      <a:gd name="connsiteX15" fmla="*/ 929475 w 2219964"/>
                      <a:gd name="connsiteY15" fmla="*/ 1762955 h 3628333"/>
                      <a:gd name="connsiteX16" fmla="*/ 1085224 w 2219964"/>
                      <a:gd name="connsiteY16" fmla="*/ 1501697 h 3628333"/>
                      <a:gd name="connsiteX17" fmla="*/ 1607739 w 2219964"/>
                      <a:gd name="connsiteY17" fmla="*/ 1873486 h 3628333"/>
                      <a:gd name="connsiteX18" fmla="*/ 1808706 w 2219964"/>
                      <a:gd name="connsiteY18" fmla="*/ 1592132 h 3628333"/>
                      <a:gd name="connsiteX19" fmla="*/ 211016 w 2219964"/>
                      <a:gd name="connsiteY19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371791 w 2219964"/>
                      <a:gd name="connsiteY9" fmla="*/ 2687403 h 3628333"/>
                      <a:gd name="connsiteX10" fmla="*/ 316525 w 2219964"/>
                      <a:gd name="connsiteY10" fmla="*/ 2506532 h 3628333"/>
                      <a:gd name="connsiteX11" fmla="*/ 1080199 w 2219964"/>
                      <a:gd name="connsiteY11" fmla="*/ 2702476 h 3628333"/>
                      <a:gd name="connsiteX12" fmla="*/ 567735 w 2219964"/>
                      <a:gd name="connsiteY12" fmla="*/ 2290493 h 3628333"/>
                      <a:gd name="connsiteX13" fmla="*/ 763677 w 2219964"/>
                      <a:gd name="connsiteY13" fmla="*/ 2049333 h 3628333"/>
                      <a:gd name="connsiteX14" fmla="*/ 1381651 w 2219964"/>
                      <a:gd name="connsiteY14" fmla="*/ 2521605 h 3628333"/>
                      <a:gd name="connsiteX15" fmla="*/ 1577593 w 2219964"/>
                      <a:gd name="connsiteY15" fmla="*/ 2280445 h 3628333"/>
                      <a:gd name="connsiteX16" fmla="*/ 929475 w 2219964"/>
                      <a:gd name="connsiteY16" fmla="*/ 1762955 h 3628333"/>
                      <a:gd name="connsiteX17" fmla="*/ 1085224 w 2219964"/>
                      <a:gd name="connsiteY17" fmla="*/ 1501697 h 3628333"/>
                      <a:gd name="connsiteX18" fmla="*/ 1607739 w 2219964"/>
                      <a:gd name="connsiteY18" fmla="*/ 1873486 h 3628333"/>
                      <a:gd name="connsiteX19" fmla="*/ 1808706 w 2219964"/>
                      <a:gd name="connsiteY19" fmla="*/ 1592132 h 3628333"/>
                      <a:gd name="connsiteX20" fmla="*/ 211016 w 2219964"/>
                      <a:gd name="connsiteY20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50727 w 2219964"/>
                      <a:gd name="connsiteY9" fmla="*/ 2752718 h 3628333"/>
                      <a:gd name="connsiteX10" fmla="*/ 316525 w 2219964"/>
                      <a:gd name="connsiteY10" fmla="*/ 2506532 h 3628333"/>
                      <a:gd name="connsiteX11" fmla="*/ 1080199 w 2219964"/>
                      <a:gd name="connsiteY11" fmla="*/ 2702476 h 3628333"/>
                      <a:gd name="connsiteX12" fmla="*/ 567735 w 2219964"/>
                      <a:gd name="connsiteY12" fmla="*/ 2290493 h 3628333"/>
                      <a:gd name="connsiteX13" fmla="*/ 763677 w 2219964"/>
                      <a:gd name="connsiteY13" fmla="*/ 2049333 h 3628333"/>
                      <a:gd name="connsiteX14" fmla="*/ 1381651 w 2219964"/>
                      <a:gd name="connsiteY14" fmla="*/ 2521605 h 3628333"/>
                      <a:gd name="connsiteX15" fmla="*/ 1577593 w 2219964"/>
                      <a:gd name="connsiteY15" fmla="*/ 2280445 h 3628333"/>
                      <a:gd name="connsiteX16" fmla="*/ 929475 w 2219964"/>
                      <a:gd name="connsiteY16" fmla="*/ 1762955 h 3628333"/>
                      <a:gd name="connsiteX17" fmla="*/ 1085224 w 2219964"/>
                      <a:gd name="connsiteY17" fmla="*/ 1501697 h 3628333"/>
                      <a:gd name="connsiteX18" fmla="*/ 1607739 w 2219964"/>
                      <a:gd name="connsiteY18" fmla="*/ 1873486 h 3628333"/>
                      <a:gd name="connsiteX19" fmla="*/ 1808706 w 2219964"/>
                      <a:gd name="connsiteY19" fmla="*/ 1592132 h 3628333"/>
                      <a:gd name="connsiteX20" fmla="*/ 211016 w 2219964"/>
                      <a:gd name="connsiteY20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50727 w 2219964"/>
                      <a:gd name="connsiteY9" fmla="*/ 2752718 h 3628333"/>
                      <a:gd name="connsiteX10" fmla="*/ 316525 w 2219964"/>
                      <a:gd name="connsiteY10" fmla="*/ 2506532 h 3628333"/>
                      <a:gd name="connsiteX11" fmla="*/ 768701 w 2219964"/>
                      <a:gd name="connsiteY11" fmla="*/ 2647210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50727 w 2219964"/>
                      <a:gd name="connsiteY9" fmla="*/ 2752718 h 3628333"/>
                      <a:gd name="connsiteX10" fmla="*/ 316525 w 2219964"/>
                      <a:gd name="connsiteY10" fmla="*/ 2506532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50727 w 2219964"/>
                      <a:gd name="connsiteY9" fmla="*/ 2752718 h 3628333"/>
                      <a:gd name="connsiteX10" fmla="*/ 316525 w 2219964"/>
                      <a:gd name="connsiteY10" fmla="*/ 2506532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50727 w 2219964"/>
                      <a:gd name="connsiteY9" fmla="*/ 2752718 h 3628333"/>
                      <a:gd name="connsiteX10" fmla="*/ 316525 w 2219964"/>
                      <a:gd name="connsiteY10" fmla="*/ 2506532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50727 w 2219964"/>
                      <a:gd name="connsiteY9" fmla="*/ 2752718 h 3628333"/>
                      <a:gd name="connsiteX10" fmla="*/ 321549 w 2219964"/>
                      <a:gd name="connsiteY10" fmla="*/ 2541701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50727 w 2219964"/>
                      <a:gd name="connsiteY9" fmla="*/ 2752718 h 3628333"/>
                      <a:gd name="connsiteX10" fmla="*/ 321549 w 2219964"/>
                      <a:gd name="connsiteY10" fmla="*/ 2541701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50727 w 2219964"/>
                      <a:gd name="connsiteY9" fmla="*/ 2752718 h 3628333"/>
                      <a:gd name="connsiteX10" fmla="*/ 321549 w 2219964"/>
                      <a:gd name="connsiteY10" fmla="*/ 2541701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67733 w 2219964"/>
                      <a:gd name="connsiteY8" fmla="*/ 3099385 h 3628333"/>
                      <a:gd name="connsiteX9" fmla="*/ 150727 w 2219964"/>
                      <a:gd name="connsiteY9" fmla="*/ 2752718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52660 w 2219964"/>
                      <a:gd name="connsiteY8" fmla="*/ 3129530 h 3628333"/>
                      <a:gd name="connsiteX9" fmla="*/ 150727 w 2219964"/>
                      <a:gd name="connsiteY9" fmla="*/ 2752718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52660 w 2219964"/>
                      <a:gd name="connsiteY8" fmla="*/ 3129530 h 3628333"/>
                      <a:gd name="connsiteX9" fmla="*/ 150727 w 2219964"/>
                      <a:gd name="connsiteY9" fmla="*/ 2752718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52660 w 2219964"/>
                      <a:gd name="connsiteY8" fmla="*/ 3129530 h 3628333"/>
                      <a:gd name="connsiteX9" fmla="*/ 150727 w 2219964"/>
                      <a:gd name="connsiteY9" fmla="*/ 2752718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52660 w 2219964"/>
                      <a:gd name="connsiteY8" fmla="*/ 3129530 h 3628333"/>
                      <a:gd name="connsiteX9" fmla="*/ 125606 w 2219964"/>
                      <a:gd name="connsiteY9" fmla="*/ 2757742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52660 w 2219964"/>
                      <a:gd name="connsiteY8" fmla="*/ 3129530 h 3628333"/>
                      <a:gd name="connsiteX9" fmla="*/ 125606 w 2219964"/>
                      <a:gd name="connsiteY9" fmla="*/ 2757742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52660 w 2219964"/>
                      <a:gd name="connsiteY8" fmla="*/ 3129530 h 3628333"/>
                      <a:gd name="connsiteX9" fmla="*/ 140679 w 2219964"/>
                      <a:gd name="connsiteY9" fmla="*/ 2757742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52660 w 2219964"/>
                      <a:gd name="connsiteY8" fmla="*/ 3129530 h 3628333"/>
                      <a:gd name="connsiteX9" fmla="*/ 140679 w 2219964"/>
                      <a:gd name="connsiteY9" fmla="*/ 2757742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52660 w 2219964"/>
                      <a:gd name="connsiteY8" fmla="*/ 3129530 h 3628333"/>
                      <a:gd name="connsiteX9" fmla="*/ 140679 w 2219964"/>
                      <a:gd name="connsiteY9" fmla="*/ 2757742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  <a:gd name="connsiteX0" fmla="*/ 211016 w 2219964"/>
                      <a:gd name="connsiteY0" fmla="*/ 125072 h 3628333"/>
                      <a:gd name="connsiteX1" fmla="*/ 532565 w 2219964"/>
                      <a:gd name="connsiteY1" fmla="*/ 4492 h 3628333"/>
                      <a:gd name="connsiteX2" fmla="*/ 2054889 w 2219964"/>
                      <a:gd name="connsiteY2" fmla="*/ 1386139 h 3628333"/>
                      <a:gd name="connsiteX3" fmla="*/ 1919238 w 2219964"/>
                      <a:gd name="connsiteY3" fmla="*/ 2240250 h 3628333"/>
                      <a:gd name="connsiteX4" fmla="*/ 1436916 w 2219964"/>
                      <a:gd name="connsiteY4" fmla="*/ 2868272 h 3628333"/>
                      <a:gd name="connsiteX5" fmla="*/ 864159 w 2219964"/>
                      <a:gd name="connsiteY5" fmla="*/ 3280255 h 3628333"/>
                      <a:gd name="connsiteX6" fmla="*/ 0 w 2219964"/>
                      <a:gd name="connsiteY6" fmla="*/ 3521415 h 3628333"/>
                      <a:gd name="connsiteX7" fmla="*/ 135654 w 2219964"/>
                      <a:gd name="connsiteY7" fmla="*/ 3219965 h 3628333"/>
                      <a:gd name="connsiteX8" fmla="*/ 552660 w 2219964"/>
                      <a:gd name="connsiteY8" fmla="*/ 3129530 h 3628333"/>
                      <a:gd name="connsiteX9" fmla="*/ 140679 w 2219964"/>
                      <a:gd name="connsiteY9" fmla="*/ 2757742 h 3628333"/>
                      <a:gd name="connsiteX10" fmla="*/ 326573 w 2219964"/>
                      <a:gd name="connsiteY10" fmla="*/ 2521604 h 3628333"/>
                      <a:gd name="connsiteX11" fmla="*/ 884257 w 2219964"/>
                      <a:gd name="connsiteY11" fmla="*/ 2938612 h 3628333"/>
                      <a:gd name="connsiteX12" fmla="*/ 1080199 w 2219964"/>
                      <a:gd name="connsiteY12" fmla="*/ 2702476 h 3628333"/>
                      <a:gd name="connsiteX13" fmla="*/ 567735 w 2219964"/>
                      <a:gd name="connsiteY13" fmla="*/ 2290493 h 3628333"/>
                      <a:gd name="connsiteX14" fmla="*/ 763677 w 2219964"/>
                      <a:gd name="connsiteY14" fmla="*/ 2049333 h 3628333"/>
                      <a:gd name="connsiteX15" fmla="*/ 1381651 w 2219964"/>
                      <a:gd name="connsiteY15" fmla="*/ 2521605 h 3628333"/>
                      <a:gd name="connsiteX16" fmla="*/ 1577593 w 2219964"/>
                      <a:gd name="connsiteY16" fmla="*/ 2280445 h 3628333"/>
                      <a:gd name="connsiteX17" fmla="*/ 929475 w 2219964"/>
                      <a:gd name="connsiteY17" fmla="*/ 1762955 h 3628333"/>
                      <a:gd name="connsiteX18" fmla="*/ 1085224 w 2219964"/>
                      <a:gd name="connsiteY18" fmla="*/ 1501697 h 3628333"/>
                      <a:gd name="connsiteX19" fmla="*/ 1607739 w 2219964"/>
                      <a:gd name="connsiteY19" fmla="*/ 1873486 h 3628333"/>
                      <a:gd name="connsiteX20" fmla="*/ 1808706 w 2219964"/>
                      <a:gd name="connsiteY20" fmla="*/ 1592132 h 3628333"/>
                      <a:gd name="connsiteX21" fmla="*/ 211016 w 2219964"/>
                      <a:gd name="connsiteY21" fmla="*/ 125072 h 362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19964" h="3628333">
                        <a:moveTo>
                          <a:pt x="211016" y="125072"/>
                        </a:moveTo>
                        <a:cubicBezTo>
                          <a:pt x="82063" y="-10581"/>
                          <a:pt x="415334" y="-5556"/>
                          <a:pt x="532565" y="4492"/>
                        </a:cubicBezTo>
                        <a:cubicBezTo>
                          <a:pt x="1316336" y="749744"/>
                          <a:pt x="1562521" y="897119"/>
                          <a:pt x="2054889" y="1386139"/>
                        </a:cubicBezTo>
                        <a:cubicBezTo>
                          <a:pt x="2436727" y="1853387"/>
                          <a:pt x="2054890" y="2184984"/>
                          <a:pt x="1919238" y="2240250"/>
                        </a:cubicBezTo>
                        <a:cubicBezTo>
                          <a:pt x="2013024" y="2829754"/>
                          <a:pt x="1574243" y="2861572"/>
                          <a:pt x="1436916" y="2868272"/>
                        </a:cubicBezTo>
                        <a:cubicBezTo>
                          <a:pt x="1318010" y="3369015"/>
                          <a:pt x="993113" y="3251785"/>
                          <a:pt x="864159" y="3280255"/>
                        </a:cubicBezTo>
                        <a:cubicBezTo>
                          <a:pt x="689988" y="3775973"/>
                          <a:pt x="128953" y="3628598"/>
                          <a:pt x="0" y="3521415"/>
                        </a:cubicBezTo>
                        <a:lnTo>
                          <a:pt x="135654" y="3219965"/>
                        </a:lnTo>
                        <a:cubicBezTo>
                          <a:pt x="480646" y="3471175"/>
                          <a:pt x="574432" y="3204892"/>
                          <a:pt x="552660" y="3129530"/>
                        </a:cubicBezTo>
                        <a:cubicBezTo>
                          <a:pt x="592016" y="3040770"/>
                          <a:pt x="242837" y="2901769"/>
                          <a:pt x="140679" y="2757742"/>
                        </a:cubicBezTo>
                        <a:cubicBezTo>
                          <a:pt x="38521" y="2658933"/>
                          <a:pt x="138167" y="2418609"/>
                          <a:pt x="326573" y="2521604"/>
                        </a:cubicBezTo>
                        <a:cubicBezTo>
                          <a:pt x="449666" y="2609527"/>
                          <a:pt x="756978" y="2905955"/>
                          <a:pt x="884257" y="2938612"/>
                        </a:cubicBezTo>
                        <a:cubicBezTo>
                          <a:pt x="1142164" y="3031559"/>
                          <a:pt x="1168959" y="2766953"/>
                          <a:pt x="1080199" y="2702476"/>
                        </a:cubicBezTo>
                        <a:cubicBezTo>
                          <a:pt x="874208" y="2507371"/>
                          <a:pt x="825642" y="2548400"/>
                          <a:pt x="567735" y="2290493"/>
                        </a:cubicBezTo>
                        <a:cubicBezTo>
                          <a:pt x="487348" y="2178287"/>
                          <a:pt x="542613" y="2005790"/>
                          <a:pt x="763677" y="2049333"/>
                        </a:cubicBezTo>
                        <a:cubicBezTo>
                          <a:pt x="886769" y="2122184"/>
                          <a:pt x="1245998" y="2483086"/>
                          <a:pt x="1381651" y="2521605"/>
                        </a:cubicBezTo>
                        <a:cubicBezTo>
                          <a:pt x="1602715" y="2665631"/>
                          <a:pt x="1710734" y="2346597"/>
                          <a:pt x="1577593" y="2280445"/>
                        </a:cubicBezTo>
                        <a:cubicBezTo>
                          <a:pt x="1524839" y="2209269"/>
                          <a:pt x="1025771" y="1855065"/>
                          <a:pt x="929475" y="1762955"/>
                        </a:cubicBezTo>
                        <a:cubicBezTo>
                          <a:pt x="767027" y="1603855"/>
                          <a:pt x="966319" y="1414611"/>
                          <a:pt x="1085224" y="1501697"/>
                        </a:cubicBezTo>
                        <a:lnTo>
                          <a:pt x="1607739" y="1873486"/>
                        </a:lnTo>
                        <a:cubicBezTo>
                          <a:pt x="1847224" y="2077801"/>
                          <a:pt x="2001300" y="1724436"/>
                          <a:pt x="1808706" y="1592132"/>
                        </a:cubicBezTo>
                        <a:lnTo>
                          <a:pt x="211016" y="125072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83" name="Group 82"/>
            <p:cNvGrpSpPr/>
            <p:nvPr/>
          </p:nvGrpSpPr>
          <p:grpSpPr>
            <a:xfrm>
              <a:off x="1499257" y="4712932"/>
              <a:ext cx="1562031" cy="1684594"/>
              <a:chOff x="1499257" y="4712932"/>
              <a:chExt cx="1562031" cy="1684594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019672" y="4712932"/>
                <a:ext cx="1041616" cy="1042046"/>
                <a:chOff x="2019672" y="4712932"/>
                <a:chExt cx="1041616" cy="1042046"/>
              </a:xfrm>
            </p:grpSpPr>
            <p:sp>
              <p:nvSpPr>
                <p:cNvPr id="121" name="Freeform 120"/>
                <p:cNvSpPr/>
                <p:nvPr/>
              </p:nvSpPr>
              <p:spPr>
                <a:xfrm flipH="1">
                  <a:off x="2019672" y="4712932"/>
                  <a:ext cx="1041616" cy="1042046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9311 w 1542756"/>
                    <a:gd name="connsiteY18" fmla="*/ 1483482 h 1543391"/>
                    <a:gd name="connsiteX19" fmla="*/ 687979 w 1542756"/>
                    <a:gd name="connsiteY19" fmla="*/ 1459189 h 1543391"/>
                    <a:gd name="connsiteX20" fmla="*/ 754417 w 1542756"/>
                    <a:gd name="connsiteY20" fmla="*/ 1347735 h 1543391"/>
                    <a:gd name="connsiteX21" fmla="*/ 603727 w 1542756"/>
                    <a:gd name="connsiteY21" fmla="*/ 1213325 h 1543391"/>
                    <a:gd name="connsiteX22" fmla="*/ 457825 w 1542756"/>
                    <a:gd name="connsiteY22" fmla="*/ 1347735 h 1543391"/>
                    <a:gd name="connsiteX23" fmla="*/ 522614 w 1542756"/>
                    <a:gd name="connsiteY23" fmla="*/ 1456051 h 1543391"/>
                    <a:gd name="connsiteX24" fmla="*/ 530889 w 1542756"/>
                    <a:gd name="connsiteY24" fmla="*/ 1529038 h 1543391"/>
                    <a:gd name="connsiteX25" fmla="*/ 510900 w 1542756"/>
                    <a:gd name="connsiteY25" fmla="*/ 1543391 h 1543391"/>
                    <a:gd name="connsiteX26" fmla="*/ 0 w 1542756"/>
                    <a:gd name="connsiteY26" fmla="*/ 1543391 h 1543391"/>
                    <a:gd name="connsiteX27" fmla="*/ 0 w 1542756"/>
                    <a:gd name="connsiteY27" fmla="*/ 1030456 h 1543391"/>
                    <a:gd name="connsiteX28" fmla="*/ 14829 w 1542756"/>
                    <a:gd name="connsiteY28" fmla="*/ 1009804 h 1543391"/>
                    <a:gd name="connsiteX29" fmla="*/ 84678 w 1542756"/>
                    <a:gd name="connsiteY29" fmla="*/ 1015107 h 1543391"/>
                    <a:gd name="connsiteX30" fmla="*/ 196131 w 1542756"/>
                    <a:gd name="connsiteY30" fmla="*/ 1081546 h 1543391"/>
                    <a:gd name="connsiteX31" fmla="*/ 330541 w 1542756"/>
                    <a:gd name="connsiteY31" fmla="*/ 936966 h 1543391"/>
                    <a:gd name="connsiteX32" fmla="*/ 196131 w 1542756"/>
                    <a:gd name="connsiteY32" fmla="*/ 789331 h 1543391"/>
                    <a:gd name="connsiteX33" fmla="*/ 84678 w 1542756"/>
                    <a:gd name="connsiteY33" fmla="*/ 858826 h 1543391"/>
                    <a:gd name="connsiteX34" fmla="*/ 16002 w 1542756"/>
                    <a:gd name="connsiteY34" fmla="*/ 862694 h 1543391"/>
                    <a:gd name="connsiteX35" fmla="*/ 0 w 1542756"/>
                    <a:gd name="connsiteY35" fmla="*/ 841219 h 1543391"/>
                    <a:gd name="connsiteX36" fmla="*/ 0 w 1542756"/>
                    <a:gd name="connsiteY36" fmla="*/ 330541 h 1543391"/>
                    <a:gd name="connsiteX37" fmla="*/ 510238 w 1542756"/>
                    <a:gd name="connsiteY37" fmla="*/ 330541 h 1543391"/>
                    <a:gd name="connsiteX38" fmla="*/ 530889 w 1542756"/>
                    <a:gd name="connsiteY38" fmla="*/ 315713 h 1543391"/>
                    <a:gd name="connsiteX39" fmla="*/ 519475 w 1542756"/>
                    <a:gd name="connsiteY39" fmla="*/ 245864 h 1543391"/>
                    <a:gd name="connsiteX40" fmla="*/ 453037 w 1542756"/>
                    <a:gd name="connsiteY40" fmla="*/ 134410 h 1543391"/>
                    <a:gd name="connsiteX41" fmla="*/ 603727 w 1542756"/>
                    <a:gd name="connsiteY41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9311 w 1542756"/>
                    <a:gd name="connsiteY17" fmla="*/ 1483482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79311 w 1542756"/>
                    <a:gd name="connsiteY16" fmla="*/ 1483482 h 1543391"/>
                    <a:gd name="connsiteX17" fmla="*/ 687979 w 1542756"/>
                    <a:gd name="connsiteY17" fmla="*/ 1459189 h 1543391"/>
                    <a:gd name="connsiteX18" fmla="*/ 754417 w 1542756"/>
                    <a:gd name="connsiteY18" fmla="*/ 1347735 h 1543391"/>
                    <a:gd name="connsiteX19" fmla="*/ 603727 w 1542756"/>
                    <a:gd name="connsiteY19" fmla="*/ 1213325 h 1543391"/>
                    <a:gd name="connsiteX20" fmla="*/ 457825 w 1542756"/>
                    <a:gd name="connsiteY20" fmla="*/ 1347735 h 1543391"/>
                    <a:gd name="connsiteX21" fmla="*/ 522614 w 1542756"/>
                    <a:gd name="connsiteY21" fmla="*/ 1456051 h 1543391"/>
                    <a:gd name="connsiteX22" fmla="*/ 530889 w 1542756"/>
                    <a:gd name="connsiteY22" fmla="*/ 1529038 h 1543391"/>
                    <a:gd name="connsiteX23" fmla="*/ 510900 w 1542756"/>
                    <a:gd name="connsiteY23" fmla="*/ 1543391 h 1543391"/>
                    <a:gd name="connsiteX24" fmla="*/ 0 w 1542756"/>
                    <a:gd name="connsiteY24" fmla="*/ 1543391 h 1543391"/>
                    <a:gd name="connsiteX25" fmla="*/ 0 w 1542756"/>
                    <a:gd name="connsiteY25" fmla="*/ 1030456 h 1543391"/>
                    <a:gd name="connsiteX26" fmla="*/ 14829 w 1542756"/>
                    <a:gd name="connsiteY26" fmla="*/ 1009804 h 1543391"/>
                    <a:gd name="connsiteX27" fmla="*/ 84678 w 1542756"/>
                    <a:gd name="connsiteY27" fmla="*/ 1015107 h 1543391"/>
                    <a:gd name="connsiteX28" fmla="*/ 196131 w 1542756"/>
                    <a:gd name="connsiteY28" fmla="*/ 1081546 h 1543391"/>
                    <a:gd name="connsiteX29" fmla="*/ 330541 w 1542756"/>
                    <a:gd name="connsiteY29" fmla="*/ 936966 h 1543391"/>
                    <a:gd name="connsiteX30" fmla="*/ 196131 w 1542756"/>
                    <a:gd name="connsiteY30" fmla="*/ 789331 h 1543391"/>
                    <a:gd name="connsiteX31" fmla="*/ 84678 w 1542756"/>
                    <a:gd name="connsiteY31" fmla="*/ 858826 h 1543391"/>
                    <a:gd name="connsiteX32" fmla="*/ 16002 w 1542756"/>
                    <a:gd name="connsiteY32" fmla="*/ 862694 h 1543391"/>
                    <a:gd name="connsiteX33" fmla="*/ 0 w 1542756"/>
                    <a:gd name="connsiteY33" fmla="*/ 841219 h 1543391"/>
                    <a:gd name="connsiteX34" fmla="*/ 0 w 1542756"/>
                    <a:gd name="connsiteY34" fmla="*/ 330541 h 1543391"/>
                    <a:gd name="connsiteX35" fmla="*/ 510238 w 1542756"/>
                    <a:gd name="connsiteY35" fmla="*/ 330541 h 1543391"/>
                    <a:gd name="connsiteX36" fmla="*/ 530889 w 1542756"/>
                    <a:gd name="connsiteY36" fmla="*/ 315713 h 1543391"/>
                    <a:gd name="connsiteX37" fmla="*/ 519475 w 1542756"/>
                    <a:gd name="connsiteY37" fmla="*/ 245864 h 1543391"/>
                    <a:gd name="connsiteX38" fmla="*/ 453037 w 1542756"/>
                    <a:gd name="connsiteY38" fmla="*/ 134410 h 1543391"/>
                    <a:gd name="connsiteX39" fmla="*/ 603727 w 1542756"/>
                    <a:gd name="connsiteY39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87979 w 1542756"/>
                    <a:gd name="connsiteY16" fmla="*/ 1459189 h 1543391"/>
                    <a:gd name="connsiteX17" fmla="*/ 754417 w 1542756"/>
                    <a:gd name="connsiteY17" fmla="*/ 1347735 h 1543391"/>
                    <a:gd name="connsiteX18" fmla="*/ 603727 w 1542756"/>
                    <a:gd name="connsiteY18" fmla="*/ 1213325 h 1543391"/>
                    <a:gd name="connsiteX19" fmla="*/ 457825 w 1542756"/>
                    <a:gd name="connsiteY19" fmla="*/ 1347735 h 1543391"/>
                    <a:gd name="connsiteX20" fmla="*/ 522614 w 1542756"/>
                    <a:gd name="connsiteY20" fmla="*/ 1456051 h 1543391"/>
                    <a:gd name="connsiteX21" fmla="*/ 530889 w 1542756"/>
                    <a:gd name="connsiteY21" fmla="*/ 1529038 h 1543391"/>
                    <a:gd name="connsiteX22" fmla="*/ 510900 w 1542756"/>
                    <a:gd name="connsiteY22" fmla="*/ 1543391 h 1543391"/>
                    <a:gd name="connsiteX23" fmla="*/ 0 w 1542756"/>
                    <a:gd name="connsiteY23" fmla="*/ 1543391 h 1543391"/>
                    <a:gd name="connsiteX24" fmla="*/ 0 w 1542756"/>
                    <a:gd name="connsiteY24" fmla="*/ 1030456 h 1543391"/>
                    <a:gd name="connsiteX25" fmla="*/ 14829 w 1542756"/>
                    <a:gd name="connsiteY25" fmla="*/ 1009804 h 1543391"/>
                    <a:gd name="connsiteX26" fmla="*/ 84678 w 1542756"/>
                    <a:gd name="connsiteY26" fmla="*/ 1015107 h 1543391"/>
                    <a:gd name="connsiteX27" fmla="*/ 196131 w 1542756"/>
                    <a:gd name="connsiteY27" fmla="*/ 1081546 h 1543391"/>
                    <a:gd name="connsiteX28" fmla="*/ 330541 w 1542756"/>
                    <a:gd name="connsiteY28" fmla="*/ 936966 h 1543391"/>
                    <a:gd name="connsiteX29" fmla="*/ 196131 w 1542756"/>
                    <a:gd name="connsiteY29" fmla="*/ 789331 h 1543391"/>
                    <a:gd name="connsiteX30" fmla="*/ 84678 w 1542756"/>
                    <a:gd name="connsiteY30" fmla="*/ 858826 h 1543391"/>
                    <a:gd name="connsiteX31" fmla="*/ 16002 w 1542756"/>
                    <a:gd name="connsiteY31" fmla="*/ 862694 h 1543391"/>
                    <a:gd name="connsiteX32" fmla="*/ 0 w 1542756"/>
                    <a:gd name="connsiteY32" fmla="*/ 841219 h 1543391"/>
                    <a:gd name="connsiteX33" fmla="*/ 0 w 1542756"/>
                    <a:gd name="connsiteY33" fmla="*/ 330541 h 1543391"/>
                    <a:gd name="connsiteX34" fmla="*/ 510238 w 1542756"/>
                    <a:gd name="connsiteY34" fmla="*/ 330541 h 1543391"/>
                    <a:gd name="connsiteX35" fmla="*/ 530889 w 1542756"/>
                    <a:gd name="connsiteY35" fmla="*/ 315713 h 1543391"/>
                    <a:gd name="connsiteX36" fmla="*/ 519475 w 1542756"/>
                    <a:gd name="connsiteY36" fmla="*/ 245864 h 1543391"/>
                    <a:gd name="connsiteX37" fmla="*/ 453037 w 1542756"/>
                    <a:gd name="connsiteY37" fmla="*/ 134410 h 1543391"/>
                    <a:gd name="connsiteX38" fmla="*/ 603727 w 1542756"/>
                    <a:gd name="connsiteY38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754417 w 1542756"/>
                    <a:gd name="connsiteY16" fmla="*/ 1347735 h 1543391"/>
                    <a:gd name="connsiteX17" fmla="*/ 603727 w 1542756"/>
                    <a:gd name="connsiteY17" fmla="*/ 1213325 h 1543391"/>
                    <a:gd name="connsiteX18" fmla="*/ 457825 w 1542756"/>
                    <a:gd name="connsiteY18" fmla="*/ 1347735 h 1543391"/>
                    <a:gd name="connsiteX19" fmla="*/ 522614 w 1542756"/>
                    <a:gd name="connsiteY19" fmla="*/ 1456051 h 1543391"/>
                    <a:gd name="connsiteX20" fmla="*/ 530889 w 1542756"/>
                    <a:gd name="connsiteY20" fmla="*/ 1529038 h 1543391"/>
                    <a:gd name="connsiteX21" fmla="*/ 510900 w 1542756"/>
                    <a:gd name="connsiteY21" fmla="*/ 1543391 h 1543391"/>
                    <a:gd name="connsiteX22" fmla="*/ 0 w 1542756"/>
                    <a:gd name="connsiteY22" fmla="*/ 1543391 h 1543391"/>
                    <a:gd name="connsiteX23" fmla="*/ 0 w 1542756"/>
                    <a:gd name="connsiteY23" fmla="*/ 1030456 h 1543391"/>
                    <a:gd name="connsiteX24" fmla="*/ 14829 w 1542756"/>
                    <a:gd name="connsiteY24" fmla="*/ 1009804 h 1543391"/>
                    <a:gd name="connsiteX25" fmla="*/ 84678 w 1542756"/>
                    <a:gd name="connsiteY25" fmla="*/ 1015107 h 1543391"/>
                    <a:gd name="connsiteX26" fmla="*/ 196131 w 1542756"/>
                    <a:gd name="connsiteY26" fmla="*/ 1081546 h 1543391"/>
                    <a:gd name="connsiteX27" fmla="*/ 330541 w 1542756"/>
                    <a:gd name="connsiteY27" fmla="*/ 936966 h 1543391"/>
                    <a:gd name="connsiteX28" fmla="*/ 196131 w 1542756"/>
                    <a:gd name="connsiteY28" fmla="*/ 789331 h 1543391"/>
                    <a:gd name="connsiteX29" fmla="*/ 84678 w 1542756"/>
                    <a:gd name="connsiteY29" fmla="*/ 858826 h 1543391"/>
                    <a:gd name="connsiteX30" fmla="*/ 16002 w 1542756"/>
                    <a:gd name="connsiteY30" fmla="*/ 862694 h 1543391"/>
                    <a:gd name="connsiteX31" fmla="*/ 0 w 1542756"/>
                    <a:gd name="connsiteY31" fmla="*/ 841219 h 1543391"/>
                    <a:gd name="connsiteX32" fmla="*/ 0 w 1542756"/>
                    <a:gd name="connsiteY32" fmla="*/ 330541 h 1543391"/>
                    <a:gd name="connsiteX33" fmla="*/ 510238 w 1542756"/>
                    <a:gd name="connsiteY33" fmla="*/ 330541 h 1543391"/>
                    <a:gd name="connsiteX34" fmla="*/ 530889 w 1542756"/>
                    <a:gd name="connsiteY34" fmla="*/ 315713 h 1543391"/>
                    <a:gd name="connsiteX35" fmla="*/ 519475 w 1542756"/>
                    <a:gd name="connsiteY35" fmla="*/ 245864 h 1543391"/>
                    <a:gd name="connsiteX36" fmla="*/ 453037 w 1542756"/>
                    <a:gd name="connsiteY36" fmla="*/ 134410 h 1543391"/>
                    <a:gd name="connsiteX37" fmla="*/ 603727 w 1542756"/>
                    <a:gd name="connsiteY37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03727 w 1542756"/>
                    <a:gd name="connsiteY16" fmla="*/ 1213325 h 1543391"/>
                    <a:gd name="connsiteX17" fmla="*/ 457825 w 1542756"/>
                    <a:gd name="connsiteY17" fmla="*/ 1347735 h 1543391"/>
                    <a:gd name="connsiteX18" fmla="*/ 522614 w 1542756"/>
                    <a:gd name="connsiteY18" fmla="*/ 1456051 h 1543391"/>
                    <a:gd name="connsiteX19" fmla="*/ 530889 w 1542756"/>
                    <a:gd name="connsiteY19" fmla="*/ 1529038 h 1543391"/>
                    <a:gd name="connsiteX20" fmla="*/ 510900 w 1542756"/>
                    <a:gd name="connsiteY20" fmla="*/ 1543391 h 1543391"/>
                    <a:gd name="connsiteX21" fmla="*/ 0 w 1542756"/>
                    <a:gd name="connsiteY21" fmla="*/ 1543391 h 1543391"/>
                    <a:gd name="connsiteX22" fmla="*/ 0 w 1542756"/>
                    <a:gd name="connsiteY22" fmla="*/ 1030456 h 1543391"/>
                    <a:gd name="connsiteX23" fmla="*/ 14829 w 1542756"/>
                    <a:gd name="connsiteY23" fmla="*/ 1009804 h 1543391"/>
                    <a:gd name="connsiteX24" fmla="*/ 84678 w 1542756"/>
                    <a:gd name="connsiteY24" fmla="*/ 1015107 h 1543391"/>
                    <a:gd name="connsiteX25" fmla="*/ 196131 w 1542756"/>
                    <a:gd name="connsiteY25" fmla="*/ 1081546 h 1543391"/>
                    <a:gd name="connsiteX26" fmla="*/ 330541 w 1542756"/>
                    <a:gd name="connsiteY26" fmla="*/ 936966 h 1543391"/>
                    <a:gd name="connsiteX27" fmla="*/ 196131 w 1542756"/>
                    <a:gd name="connsiteY27" fmla="*/ 789331 h 1543391"/>
                    <a:gd name="connsiteX28" fmla="*/ 84678 w 1542756"/>
                    <a:gd name="connsiteY28" fmla="*/ 858826 h 1543391"/>
                    <a:gd name="connsiteX29" fmla="*/ 16002 w 1542756"/>
                    <a:gd name="connsiteY29" fmla="*/ 862694 h 1543391"/>
                    <a:gd name="connsiteX30" fmla="*/ 0 w 1542756"/>
                    <a:gd name="connsiteY30" fmla="*/ 841219 h 1543391"/>
                    <a:gd name="connsiteX31" fmla="*/ 0 w 1542756"/>
                    <a:gd name="connsiteY31" fmla="*/ 330541 h 1543391"/>
                    <a:gd name="connsiteX32" fmla="*/ 510238 w 1542756"/>
                    <a:gd name="connsiteY32" fmla="*/ 330541 h 1543391"/>
                    <a:gd name="connsiteX33" fmla="*/ 530889 w 1542756"/>
                    <a:gd name="connsiteY33" fmla="*/ 315713 h 1543391"/>
                    <a:gd name="connsiteX34" fmla="*/ 519475 w 1542756"/>
                    <a:gd name="connsiteY34" fmla="*/ 245864 h 1543391"/>
                    <a:gd name="connsiteX35" fmla="*/ 453037 w 1542756"/>
                    <a:gd name="connsiteY35" fmla="*/ 134410 h 1543391"/>
                    <a:gd name="connsiteX36" fmla="*/ 603727 w 1542756"/>
                    <a:gd name="connsiteY36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457825 w 1542756"/>
                    <a:gd name="connsiteY16" fmla="*/ 1347735 h 1543391"/>
                    <a:gd name="connsiteX17" fmla="*/ 522614 w 1542756"/>
                    <a:gd name="connsiteY17" fmla="*/ 1456051 h 1543391"/>
                    <a:gd name="connsiteX18" fmla="*/ 530889 w 1542756"/>
                    <a:gd name="connsiteY18" fmla="*/ 1529038 h 1543391"/>
                    <a:gd name="connsiteX19" fmla="*/ 510900 w 1542756"/>
                    <a:gd name="connsiteY19" fmla="*/ 1543391 h 1543391"/>
                    <a:gd name="connsiteX20" fmla="*/ 0 w 1542756"/>
                    <a:gd name="connsiteY20" fmla="*/ 1543391 h 1543391"/>
                    <a:gd name="connsiteX21" fmla="*/ 0 w 1542756"/>
                    <a:gd name="connsiteY21" fmla="*/ 1030456 h 1543391"/>
                    <a:gd name="connsiteX22" fmla="*/ 14829 w 1542756"/>
                    <a:gd name="connsiteY22" fmla="*/ 1009804 h 1543391"/>
                    <a:gd name="connsiteX23" fmla="*/ 84678 w 1542756"/>
                    <a:gd name="connsiteY23" fmla="*/ 1015107 h 1543391"/>
                    <a:gd name="connsiteX24" fmla="*/ 196131 w 1542756"/>
                    <a:gd name="connsiteY24" fmla="*/ 1081546 h 1543391"/>
                    <a:gd name="connsiteX25" fmla="*/ 330541 w 1542756"/>
                    <a:gd name="connsiteY25" fmla="*/ 936966 h 1543391"/>
                    <a:gd name="connsiteX26" fmla="*/ 196131 w 1542756"/>
                    <a:gd name="connsiteY26" fmla="*/ 789331 h 1543391"/>
                    <a:gd name="connsiteX27" fmla="*/ 84678 w 1542756"/>
                    <a:gd name="connsiteY27" fmla="*/ 858826 h 1543391"/>
                    <a:gd name="connsiteX28" fmla="*/ 16002 w 1542756"/>
                    <a:gd name="connsiteY28" fmla="*/ 862694 h 1543391"/>
                    <a:gd name="connsiteX29" fmla="*/ 0 w 1542756"/>
                    <a:gd name="connsiteY29" fmla="*/ 841219 h 1543391"/>
                    <a:gd name="connsiteX30" fmla="*/ 0 w 1542756"/>
                    <a:gd name="connsiteY30" fmla="*/ 330541 h 1543391"/>
                    <a:gd name="connsiteX31" fmla="*/ 510238 w 1542756"/>
                    <a:gd name="connsiteY31" fmla="*/ 330541 h 1543391"/>
                    <a:gd name="connsiteX32" fmla="*/ 530889 w 1542756"/>
                    <a:gd name="connsiteY32" fmla="*/ 315713 h 1543391"/>
                    <a:gd name="connsiteX33" fmla="*/ 519475 w 1542756"/>
                    <a:gd name="connsiteY33" fmla="*/ 245864 h 1543391"/>
                    <a:gd name="connsiteX34" fmla="*/ 453037 w 1542756"/>
                    <a:gd name="connsiteY34" fmla="*/ 134410 h 1543391"/>
                    <a:gd name="connsiteX35" fmla="*/ 603727 w 1542756"/>
                    <a:gd name="connsiteY35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522614 w 1542756"/>
                    <a:gd name="connsiteY16" fmla="*/ 1456051 h 1543391"/>
                    <a:gd name="connsiteX17" fmla="*/ 530889 w 1542756"/>
                    <a:gd name="connsiteY17" fmla="*/ 1529038 h 1543391"/>
                    <a:gd name="connsiteX18" fmla="*/ 510900 w 1542756"/>
                    <a:gd name="connsiteY18" fmla="*/ 1543391 h 1543391"/>
                    <a:gd name="connsiteX19" fmla="*/ 0 w 1542756"/>
                    <a:gd name="connsiteY19" fmla="*/ 1543391 h 1543391"/>
                    <a:gd name="connsiteX20" fmla="*/ 0 w 1542756"/>
                    <a:gd name="connsiteY20" fmla="*/ 1030456 h 1543391"/>
                    <a:gd name="connsiteX21" fmla="*/ 14829 w 1542756"/>
                    <a:gd name="connsiteY21" fmla="*/ 1009804 h 1543391"/>
                    <a:gd name="connsiteX22" fmla="*/ 84678 w 1542756"/>
                    <a:gd name="connsiteY22" fmla="*/ 1015107 h 1543391"/>
                    <a:gd name="connsiteX23" fmla="*/ 196131 w 1542756"/>
                    <a:gd name="connsiteY23" fmla="*/ 1081546 h 1543391"/>
                    <a:gd name="connsiteX24" fmla="*/ 330541 w 1542756"/>
                    <a:gd name="connsiteY24" fmla="*/ 936966 h 1543391"/>
                    <a:gd name="connsiteX25" fmla="*/ 196131 w 1542756"/>
                    <a:gd name="connsiteY25" fmla="*/ 789331 h 1543391"/>
                    <a:gd name="connsiteX26" fmla="*/ 84678 w 1542756"/>
                    <a:gd name="connsiteY26" fmla="*/ 858826 h 1543391"/>
                    <a:gd name="connsiteX27" fmla="*/ 16002 w 1542756"/>
                    <a:gd name="connsiteY27" fmla="*/ 862694 h 1543391"/>
                    <a:gd name="connsiteX28" fmla="*/ 0 w 1542756"/>
                    <a:gd name="connsiteY28" fmla="*/ 841219 h 1543391"/>
                    <a:gd name="connsiteX29" fmla="*/ 0 w 1542756"/>
                    <a:gd name="connsiteY29" fmla="*/ 330541 h 1543391"/>
                    <a:gd name="connsiteX30" fmla="*/ 510238 w 1542756"/>
                    <a:gd name="connsiteY30" fmla="*/ 330541 h 1543391"/>
                    <a:gd name="connsiteX31" fmla="*/ 530889 w 1542756"/>
                    <a:gd name="connsiteY31" fmla="*/ 315713 h 1543391"/>
                    <a:gd name="connsiteX32" fmla="*/ 519475 w 1542756"/>
                    <a:gd name="connsiteY32" fmla="*/ 245864 h 1543391"/>
                    <a:gd name="connsiteX33" fmla="*/ 453037 w 1542756"/>
                    <a:gd name="connsiteY33" fmla="*/ 134410 h 1543391"/>
                    <a:gd name="connsiteX34" fmla="*/ 603727 w 1542756"/>
                    <a:gd name="connsiteY34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530889 w 1542756"/>
                    <a:gd name="connsiteY16" fmla="*/ 1529038 h 1543391"/>
                    <a:gd name="connsiteX17" fmla="*/ 510900 w 1542756"/>
                    <a:gd name="connsiteY17" fmla="*/ 1543391 h 1543391"/>
                    <a:gd name="connsiteX18" fmla="*/ 0 w 1542756"/>
                    <a:gd name="connsiteY18" fmla="*/ 1543391 h 1543391"/>
                    <a:gd name="connsiteX19" fmla="*/ 0 w 1542756"/>
                    <a:gd name="connsiteY19" fmla="*/ 1030456 h 1543391"/>
                    <a:gd name="connsiteX20" fmla="*/ 14829 w 1542756"/>
                    <a:gd name="connsiteY20" fmla="*/ 1009804 h 1543391"/>
                    <a:gd name="connsiteX21" fmla="*/ 84678 w 1542756"/>
                    <a:gd name="connsiteY21" fmla="*/ 1015107 h 1543391"/>
                    <a:gd name="connsiteX22" fmla="*/ 196131 w 1542756"/>
                    <a:gd name="connsiteY22" fmla="*/ 1081546 h 1543391"/>
                    <a:gd name="connsiteX23" fmla="*/ 330541 w 1542756"/>
                    <a:gd name="connsiteY23" fmla="*/ 936966 h 1543391"/>
                    <a:gd name="connsiteX24" fmla="*/ 196131 w 1542756"/>
                    <a:gd name="connsiteY24" fmla="*/ 789331 h 1543391"/>
                    <a:gd name="connsiteX25" fmla="*/ 84678 w 1542756"/>
                    <a:gd name="connsiteY25" fmla="*/ 858826 h 1543391"/>
                    <a:gd name="connsiteX26" fmla="*/ 16002 w 1542756"/>
                    <a:gd name="connsiteY26" fmla="*/ 862694 h 1543391"/>
                    <a:gd name="connsiteX27" fmla="*/ 0 w 1542756"/>
                    <a:gd name="connsiteY27" fmla="*/ 841219 h 1543391"/>
                    <a:gd name="connsiteX28" fmla="*/ 0 w 1542756"/>
                    <a:gd name="connsiteY28" fmla="*/ 330541 h 1543391"/>
                    <a:gd name="connsiteX29" fmla="*/ 510238 w 1542756"/>
                    <a:gd name="connsiteY29" fmla="*/ 330541 h 1543391"/>
                    <a:gd name="connsiteX30" fmla="*/ 530889 w 1542756"/>
                    <a:gd name="connsiteY30" fmla="*/ 315713 h 1543391"/>
                    <a:gd name="connsiteX31" fmla="*/ 519475 w 1542756"/>
                    <a:gd name="connsiteY31" fmla="*/ 245864 h 1543391"/>
                    <a:gd name="connsiteX32" fmla="*/ 453037 w 1542756"/>
                    <a:gd name="connsiteY32" fmla="*/ 134410 h 1543391"/>
                    <a:gd name="connsiteX33" fmla="*/ 603727 w 1542756"/>
                    <a:gd name="connsiteY33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510900 w 1542756"/>
                    <a:gd name="connsiteY16" fmla="*/ 1543391 h 1543391"/>
                    <a:gd name="connsiteX17" fmla="*/ 0 w 1542756"/>
                    <a:gd name="connsiteY17" fmla="*/ 1543391 h 1543391"/>
                    <a:gd name="connsiteX18" fmla="*/ 0 w 1542756"/>
                    <a:gd name="connsiteY18" fmla="*/ 1030456 h 1543391"/>
                    <a:gd name="connsiteX19" fmla="*/ 14829 w 1542756"/>
                    <a:gd name="connsiteY19" fmla="*/ 1009804 h 1543391"/>
                    <a:gd name="connsiteX20" fmla="*/ 84678 w 1542756"/>
                    <a:gd name="connsiteY20" fmla="*/ 1015107 h 1543391"/>
                    <a:gd name="connsiteX21" fmla="*/ 196131 w 1542756"/>
                    <a:gd name="connsiteY21" fmla="*/ 1081546 h 1543391"/>
                    <a:gd name="connsiteX22" fmla="*/ 330541 w 1542756"/>
                    <a:gd name="connsiteY22" fmla="*/ 936966 h 1543391"/>
                    <a:gd name="connsiteX23" fmla="*/ 196131 w 1542756"/>
                    <a:gd name="connsiteY23" fmla="*/ 789331 h 1543391"/>
                    <a:gd name="connsiteX24" fmla="*/ 84678 w 1542756"/>
                    <a:gd name="connsiteY24" fmla="*/ 858826 h 1543391"/>
                    <a:gd name="connsiteX25" fmla="*/ 16002 w 1542756"/>
                    <a:gd name="connsiteY25" fmla="*/ 862694 h 1543391"/>
                    <a:gd name="connsiteX26" fmla="*/ 0 w 1542756"/>
                    <a:gd name="connsiteY26" fmla="*/ 841219 h 1543391"/>
                    <a:gd name="connsiteX27" fmla="*/ 0 w 1542756"/>
                    <a:gd name="connsiteY27" fmla="*/ 330541 h 1543391"/>
                    <a:gd name="connsiteX28" fmla="*/ 510238 w 1542756"/>
                    <a:gd name="connsiteY28" fmla="*/ 330541 h 1543391"/>
                    <a:gd name="connsiteX29" fmla="*/ 530889 w 1542756"/>
                    <a:gd name="connsiteY29" fmla="*/ 315713 h 1543391"/>
                    <a:gd name="connsiteX30" fmla="*/ 519475 w 1542756"/>
                    <a:gd name="connsiteY30" fmla="*/ 245864 h 1543391"/>
                    <a:gd name="connsiteX31" fmla="*/ 453037 w 1542756"/>
                    <a:gd name="connsiteY31" fmla="*/ 134410 h 1543391"/>
                    <a:gd name="connsiteX32" fmla="*/ 603727 w 1542756"/>
                    <a:gd name="connsiteY32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4678 w 1542756"/>
                    <a:gd name="connsiteY19" fmla="*/ 1015107 h 1543391"/>
                    <a:gd name="connsiteX20" fmla="*/ 196131 w 1542756"/>
                    <a:gd name="connsiteY20" fmla="*/ 1081546 h 1543391"/>
                    <a:gd name="connsiteX21" fmla="*/ 330541 w 1542756"/>
                    <a:gd name="connsiteY21" fmla="*/ 936966 h 1543391"/>
                    <a:gd name="connsiteX22" fmla="*/ 196131 w 1542756"/>
                    <a:gd name="connsiteY22" fmla="*/ 789331 h 1543391"/>
                    <a:gd name="connsiteX23" fmla="*/ 84678 w 1542756"/>
                    <a:gd name="connsiteY23" fmla="*/ 858826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4678 w 1542756"/>
                    <a:gd name="connsiteY19" fmla="*/ 1015107 h 1543391"/>
                    <a:gd name="connsiteX20" fmla="*/ 196131 w 1542756"/>
                    <a:gd name="connsiteY20" fmla="*/ 1081546 h 1543391"/>
                    <a:gd name="connsiteX21" fmla="*/ 330541 w 1542756"/>
                    <a:gd name="connsiteY21" fmla="*/ 936966 h 1543391"/>
                    <a:gd name="connsiteX22" fmla="*/ 199589 w 1542756"/>
                    <a:gd name="connsiteY22" fmla="*/ 796246 h 1543391"/>
                    <a:gd name="connsiteX23" fmla="*/ 84678 w 1542756"/>
                    <a:gd name="connsiteY23" fmla="*/ 858826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4678 w 1542756"/>
                    <a:gd name="connsiteY19" fmla="*/ 1015107 h 1543391"/>
                    <a:gd name="connsiteX20" fmla="*/ 196131 w 1542756"/>
                    <a:gd name="connsiteY20" fmla="*/ 1081546 h 1543391"/>
                    <a:gd name="connsiteX21" fmla="*/ 330541 w 1542756"/>
                    <a:gd name="connsiteY21" fmla="*/ 936966 h 1543391"/>
                    <a:gd name="connsiteX22" fmla="*/ 199589 w 1542756"/>
                    <a:gd name="connsiteY22" fmla="*/ 796246 h 1543391"/>
                    <a:gd name="connsiteX23" fmla="*/ 84678 w 1542756"/>
                    <a:gd name="connsiteY23" fmla="*/ 858826 h 1543391"/>
                    <a:gd name="connsiteX24" fmla="*/ 16003 w 1542756"/>
                    <a:gd name="connsiteY24" fmla="*/ 869609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2756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6182" y="867764"/>
                        <a:pt x="1296893" y="852714"/>
                      </a:cubicBezTo>
                      <a:cubicBezTo>
                        <a:pt x="1321046" y="812631"/>
                        <a:pt x="1361952" y="786276"/>
                        <a:pt x="1408346" y="786276"/>
                      </a:cubicBezTo>
                      <a:cubicBezTo>
                        <a:pt x="1482579" y="789331"/>
                        <a:pt x="1542756" y="853743"/>
                        <a:pt x="1542756" y="936966"/>
                      </a:cubicBezTo>
                      <a:cubicBezTo>
                        <a:pt x="1542756" y="1020190"/>
                        <a:pt x="1482579" y="1087656"/>
                        <a:pt x="1408346" y="1087656"/>
                      </a:cubicBezTo>
                      <a:cubicBezTo>
                        <a:pt x="1361952" y="1087656"/>
                        <a:pt x="1321046" y="1061302"/>
                        <a:pt x="1296893" y="1021218"/>
                      </a:cubicBezTo>
                      <a:cubicBezTo>
                        <a:pt x="1274839" y="1003513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4829" y="1009804"/>
                      </a:lnTo>
                      <a:cubicBezTo>
                        <a:pt x="35799" y="993403"/>
                        <a:pt x="62624" y="997402"/>
                        <a:pt x="84678" y="1015107"/>
                      </a:cubicBezTo>
                      <a:cubicBezTo>
                        <a:pt x="108831" y="1055191"/>
                        <a:pt x="152098" y="1082346"/>
                        <a:pt x="196131" y="1081546"/>
                      </a:cubicBezTo>
                      <a:cubicBezTo>
                        <a:pt x="264609" y="1074635"/>
                        <a:pt x="330543" y="1017245"/>
                        <a:pt x="330541" y="936966"/>
                      </a:cubicBezTo>
                      <a:cubicBezTo>
                        <a:pt x="330541" y="887245"/>
                        <a:pt x="286045" y="787079"/>
                        <a:pt x="199589" y="796246"/>
                      </a:cubicBezTo>
                      <a:cubicBezTo>
                        <a:pt x="153195" y="799301"/>
                        <a:pt x="114943" y="821798"/>
                        <a:pt x="84678" y="858826"/>
                      </a:cubicBezTo>
                      <a:cubicBezTo>
                        <a:pt x="63967" y="873876"/>
                        <a:pt x="36913" y="884973"/>
                        <a:pt x="16003" y="869609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088DAD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4" name="Group 103"/>
                <p:cNvGrpSpPr/>
                <p:nvPr/>
              </p:nvGrpSpPr>
              <p:grpSpPr>
                <a:xfrm>
                  <a:off x="2459188" y="5208190"/>
                  <a:ext cx="270211" cy="226404"/>
                  <a:chOff x="1915886" y="1973943"/>
                  <a:chExt cx="3396346" cy="2845768"/>
                </a:xfrm>
                <a:solidFill>
                  <a:srgbClr val="FFFFFF"/>
                </a:solidFill>
              </p:grpSpPr>
              <p:sp>
                <p:nvSpPr>
                  <p:cNvPr id="105" name="Rounded Rectangle 104"/>
                  <p:cNvSpPr/>
                  <p:nvPr/>
                </p:nvSpPr>
                <p:spPr>
                  <a:xfrm>
                    <a:off x="1915886" y="4340744"/>
                    <a:ext cx="3396346" cy="478967"/>
                  </a:xfrm>
                  <a:prstGeom prst="roundRect">
                    <a:avLst>
                      <a:gd name="adj" fmla="val 7576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6" name="Rounded Rectangle 105"/>
                  <p:cNvSpPr/>
                  <p:nvPr/>
                </p:nvSpPr>
                <p:spPr>
                  <a:xfrm>
                    <a:off x="4223656" y="1973943"/>
                    <a:ext cx="435432" cy="2220683"/>
                  </a:xfrm>
                  <a:prstGeom prst="round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7" name="Rounded Rectangle 106"/>
                  <p:cNvSpPr/>
                  <p:nvPr/>
                </p:nvSpPr>
                <p:spPr>
                  <a:xfrm>
                    <a:off x="3614059" y="3265716"/>
                    <a:ext cx="435432" cy="928918"/>
                  </a:xfrm>
                  <a:prstGeom prst="round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8" name="Rounded Rectangle 107"/>
                  <p:cNvSpPr/>
                  <p:nvPr/>
                </p:nvSpPr>
                <p:spPr>
                  <a:xfrm>
                    <a:off x="2960915" y="2583544"/>
                    <a:ext cx="478971" cy="1611090"/>
                  </a:xfrm>
                  <a:prstGeom prst="round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9" name="Rounded Rectangle 108"/>
                  <p:cNvSpPr/>
                  <p:nvPr/>
                </p:nvSpPr>
                <p:spPr>
                  <a:xfrm>
                    <a:off x="2351318" y="3396343"/>
                    <a:ext cx="435432" cy="798283"/>
                  </a:xfrm>
                  <a:prstGeom prst="round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8" name="Group 37"/>
              <p:cNvGrpSpPr/>
              <p:nvPr/>
            </p:nvGrpSpPr>
            <p:grpSpPr>
              <a:xfrm>
                <a:off x="1499257" y="5140630"/>
                <a:ext cx="783450" cy="1256896"/>
                <a:chOff x="434067" y="3264588"/>
                <a:chExt cx="1634870" cy="2622840"/>
              </a:xfrm>
              <a:solidFill>
                <a:srgbClr val="404040"/>
              </a:solidFill>
            </p:grpSpPr>
            <p:sp>
              <p:nvSpPr>
                <p:cNvPr id="39" name="Oval 38"/>
                <p:cNvSpPr/>
                <p:nvPr/>
              </p:nvSpPr>
              <p:spPr>
                <a:xfrm>
                  <a:off x="930673" y="3264588"/>
                  <a:ext cx="585216" cy="582825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Rectangle 3"/>
                <p:cNvSpPr/>
                <p:nvPr/>
              </p:nvSpPr>
              <p:spPr>
                <a:xfrm>
                  <a:off x="434067" y="3888107"/>
                  <a:ext cx="1634870" cy="1999321"/>
                </a:xfrm>
                <a:custGeom>
                  <a:avLst/>
                  <a:gdLst>
                    <a:gd name="connsiteX0" fmla="*/ 0 w 224790"/>
                    <a:gd name="connsiteY0" fmla="*/ 0 h 457200"/>
                    <a:gd name="connsiteX1" fmla="*/ 224790 w 224790"/>
                    <a:gd name="connsiteY1" fmla="*/ 0 h 457200"/>
                    <a:gd name="connsiteX2" fmla="*/ 224790 w 224790"/>
                    <a:gd name="connsiteY2" fmla="*/ 457200 h 457200"/>
                    <a:gd name="connsiteX3" fmla="*/ 0 w 224790"/>
                    <a:gd name="connsiteY3" fmla="*/ 457200 h 457200"/>
                    <a:gd name="connsiteX4" fmla="*/ 0 w 224790"/>
                    <a:gd name="connsiteY4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224790 w 224790"/>
                    <a:gd name="connsiteY2" fmla="*/ 457200 h 457200"/>
                    <a:gd name="connsiteX3" fmla="*/ 0 w 224790"/>
                    <a:gd name="connsiteY3" fmla="*/ 457200 h 457200"/>
                    <a:gd name="connsiteX4" fmla="*/ 0 w 224790"/>
                    <a:gd name="connsiteY4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50495 w 224790"/>
                    <a:gd name="connsiteY2" fmla="*/ 30480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82880 w 224790"/>
                    <a:gd name="connsiteY2" fmla="*/ 89535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82880 w 224790"/>
                    <a:gd name="connsiteY2" fmla="*/ 89535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82880 w 224790"/>
                    <a:gd name="connsiteY2" fmla="*/ 89535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224790"/>
                    <a:gd name="connsiteY0" fmla="*/ 0 h 457200"/>
                    <a:gd name="connsiteX1" fmla="*/ 150495 w 224790"/>
                    <a:gd name="connsiteY1" fmla="*/ 26670 h 457200"/>
                    <a:gd name="connsiteX2" fmla="*/ 179070 w 224790"/>
                    <a:gd name="connsiteY2" fmla="*/ 95250 h 457200"/>
                    <a:gd name="connsiteX3" fmla="*/ 224790 w 224790"/>
                    <a:gd name="connsiteY3" fmla="*/ 457200 h 457200"/>
                    <a:gd name="connsiteX4" fmla="*/ 0 w 224790"/>
                    <a:gd name="connsiteY4" fmla="*/ 457200 h 457200"/>
                    <a:gd name="connsiteX5" fmla="*/ 0 w 224790"/>
                    <a:gd name="connsiteY5" fmla="*/ 0 h 457200"/>
                    <a:gd name="connsiteX0" fmla="*/ 0 w 378841"/>
                    <a:gd name="connsiteY0" fmla="*/ 0 h 457200"/>
                    <a:gd name="connsiteX1" fmla="*/ 375285 w 378841"/>
                    <a:gd name="connsiteY1" fmla="*/ 83820 h 457200"/>
                    <a:gd name="connsiteX2" fmla="*/ 179070 w 378841"/>
                    <a:gd name="connsiteY2" fmla="*/ 95250 h 457200"/>
                    <a:gd name="connsiteX3" fmla="*/ 224790 w 378841"/>
                    <a:gd name="connsiteY3" fmla="*/ 457200 h 457200"/>
                    <a:gd name="connsiteX4" fmla="*/ 0 w 378841"/>
                    <a:gd name="connsiteY4" fmla="*/ 457200 h 457200"/>
                    <a:gd name="connsiteX5" fmla="*/ 0 w 378841"/>
                    <a:gd name="connsiteY5" fmla="*/ 0 h 457200"/>
                    <a:gd name="connsiteX0" fmla="*/ 0 w 423138"/>
                    <a:gd name="connsiteY0" fmla="*/ 0 h 457200"/>
                    <a:gd name="connsiteX1" fmla="*/ 375285 w 423138"/>
                    <a:gd name="connsiteY1" fmla="*/ 83820 h 457200"/>
                    <a:gd name="connsiteX2" fmla="*/ 419100 w 423138"/>
                    <a:gd name="connsiteY2" fmla="*/ 230505 h 457200"/>
                    <a:gd name="connsiteX3" fmla="*/ 224790 w 423138"/>
                    <a:gd name="connsiteY3" fmla="*/ 457200 h 457200"/>
                    <a:gd name="connsiteX4" fmla="*/ 0 w 423138"/>
                    <a:gd name="connsiteY4" fmla="*/ 457200 h 457200"/>
                    <a:gd name="connsiteX5" fmla="*/ 0 w 423138"/>
                    <a:gd name="connsiteY5" fmla="*/ 0 h 457200"/>
                    <a:gd name="connsiteX0" fmla="*/ 0 w 433336"/>
                    <a:gd name="connsiteY0" fmla="*/ 0 h 457200"/>
                    <a:gd name="connsiteX1" fmla="*/ 375285 w 433336"/>
                    <a:gd name="connsiteY1" fmla="*/ 83820 h 457200"/>
                    <a:gd name="connsiteX2" fmla="*/ 419100 w 433336"/>
                    <a:gd name="connsiteY2" fmla="*/ 230505 h 457200"/>
                    <a:gd name="connsiteX3" fmla="*/ 224790 w 433336"/>
                    <a:gd name="connsiteY3" fmla="*/ 457200 h 457200"/>
                    <a:gd name="connsiteX4" fmla="*/ 0 w 433336"/>
                    <a:gd name="connsiteY4" fmla="*/ 457200 h 457200"/>
                    <a:gd name="connsiteX5" fmla="*/ 0 w 433336"/>
                    <a:gd name="connsiteY5" fmla="*/ 0 h 457200"/>
                    <a:gd name="connsiteX0" fmla="*/ 0 w 433336"/>
                    <a:gd name="connsiteY0" fmla="*/ 0 h 457200"/>
                    <a:gd name="connsiteX1" fmla="*/ 5079 w 433336"/>
                    <a:gd name="connsiteY1" fmla="*/ 0 h 457200"/>
                    <a:gd name="connsiteX2" fmla="*/ 375285 w 433336"/>
                    <a:gd name="connsiteY2" fmla="*/ 83820 h 457200"/>
                    <a:gd name="connsiteX3" fmla="*/ 419100 w 433336"/>
                    <a:gd name="connsiteY3" fmla="*/ 230505 h 457200"/>
                    <a:gd name="connsiteX4" fmla="*/ 224790 w 433336"/>
                    <a:gd name="connsiteY4" fmla="*/ 457200 h 457200"/>
                    <a:gd name="connsiteX5" fmla="*/ 0 w 433336"/>
                    <a:gd name="connsiteY5" fmla="*/ 457200 h 457200"/>
                    <a:gd name="connsiteX6" fmla="*/ 0 w 433336"/>
                    <a:gd name="connsiteY6" fmla="*/ 0 h 457200"/>
                    <a:gd name="connsiteX0" fmla="*/ 0 w 526681"/>
                    <a:gd name="connsiteY0" fmla="*/ 97155 h 457200"/>
                    <a:gd name="connsiteX1" fmla="*/ 98424 w 526681"/>
                    <a:gd name="connsiteY1" fmla="*/ 0 h 457200"/>
                    <a:gd name="connsiteX2" fmla="*/ 468630 w 526681"/>
                    <a:gd name="connsiteY2" fmla="*/ 83820 h 457200"/>
                    <a:gd name="connsiteX3" fmla="*/ 512445 w 526681"/>
                    <a:gd name="connsiteY3" fmla="*/ 230505 h 457200"/>
                    <a:gd name="connsiteX4" fmla="*/ 318135 w 526681"/>
                    <a:gd name="connsiteY4" fmla="*/ 457200 h 457200"/>
                    <a:gd name="connsiteX5" fmla="*/ 93345 w 526681"/>
                    <a:gd name="connsiteY5" fmla="*/ 457200 h 457200"/>
                    <a:gd name="connsiteX6" fmla="*/ 0 w 526681"/>
                    <a:gd name="connsiteY6" fmla="*/ 97155 h 457200"/>
                    <a:gd name="connsiteX0" fmla="*/ 0 w 526681"/>
                    <a:gd name="connsiteY0" fmla="*/ 97155 h 457200"/>
                    <a:gd name="connsiteX1" fmla="*/ 98424 w 526681"/>
                    <a:gd name="connsiteY1" fmla="*/ 0 h 457200"/>
                    <a:gd name="connsiteX2" fmla="*/ 468630 w 526681"/>
                    <a:gd name="connsiteY2" fmla="*/ 83820 h 457200"/>
                    <a:gd name="connsiteX3" fmla="*/ 512445 w 526681"/>
                    <a:gd name="connsiteY3" fmla="*/ 230505 h 457200"/>
                    <a:gd name="connsiteX4" fmla="*/ 318135 w 526681"/>
                    <a:gd name="connsiteY4" fmla="*/ 457200 h 457200"/>
                    <a:gd name="connsiteX5" fmla="*/ 93345 w 526681"/>
                    <a:gd name="connsiteY5" fmla="*/ 457200 h 457200"/>
                    <a:gd name="connsiteX6" fmla="*/ 0 w 526681"/>
                    <a:gd name="connsiteY6" fmla="*/ 97155 h 457200"/>
                    <a:gd name="connsiteX0" fmla="*/ 0 w 526681"/>
                    <a:gd name="connsiteY0" fmla="*/ 97155 h 457200"/>
                    <a:gd name="connsiteX1" fmla="*/ 98424 w 526681"/>
                    <a:gd name="connsiteY1" fmla="*/ 0 h 457200"/>
                    <a:gd name="connsiteX2" fmla="*/ 468630 w 526681"/>
                    <a:gd name="connsiteY2" fmla="*/ 83820 h 457200"/>
                    <a:gd name="connsiteX3" fmla="*/ 512445 w 526681"/>
                    <a:gd name="connsiteY3" fmla="*/ 230505 h 457200"/>
                    <a:gd name="connsiteX4" fmla="*/ 318135 w 526681"/>
                    <a:gd name="connsiteY4" fmla="*/ 457200 h 457200"/>
                    <a:gd name="connsiteX5" fmla="*/ 93345 w 526681"/>
                    <a:gd name="connsiteY5" fmla="*/ 457200 h 457200"/>
                    <a:gd name="connsiteX6" fmla="*/ 0 w 526681"/>
                    <a:gd name="connsiteY6" fmla="*/ 97155 h 457200"/>
                    <a:gd name="connsiteX0" fmla="*/ 154305 w 680986"/>
                    <a:gd name="connsiteY0" fmla="*/ 97155 h 763905"/>
                    <a:gd name="connsiteX1" fmla="*/ 252729 w 680986"/>
                    <a:gd name="connsiteY1" fmla="*/ 0 h 763905"/>
                    <a:gd name="connsiteX2" fmla="*/ 622935 w 680986"/>
                    <a:gd name="connsiteY2" fmla="*/ 83820 h 763905"/>
                    <a:gd name="connsiteX3" fmla="*/ 666750 w 680986"/>
                    <a:gd name="connsiteY3" fmla="*/ 230505 h 763905"/>
                    <a:gd name="connsiteX4" fmla="*/ 472440 w 680986"/>
                    <a:gd name="connsiteY4" fmla="*/ 457200 h 763905"/>
                    <a:gd name="connsiteX5" fmla="*/ 0 w 680986"/>
                    <a:gd name="connsiteY5" fmla="*/ 763905 h 763905"/>
                    <a:gd name="connsiteX6" fmla="*/ 154305 w 680986"/>
                    <a:gd name="connsiteY6" fmla="*/ 97155 h 763905"/>
                    <a:gd name="connsiteX0" fmla="*/ 154305 w 680986"/>
                    <a:gd name="connsiteY0" fmla="*/ 97155 h 763905"/>
                    <a:gd name="connsiteX1" fmla="*/ 252729 w 680986"/>
                    <a:gd name="connsiteY1" fmla="*/ 0 h 763905"/>
                    <a:gd name="connsiteX2" fmla="*/ 622935 w 680986"/>
                    <a:gd name="connsiteY2" fmla="*/ 83820 h 763905"/>
                    <a:gd name="connsiteX3" fmla="*/ 666750 w 680986"/>
                    <a:gd name="connsiteY3" fmla="*/ 230505 h 763905"/>
                    <a:gd name="connsiteX4" fmla="*/ 662305 w 680986"/>
                    <a:gd name="connsiteY4" fmla="*/ 232410 h 763905"/>
                    <a:gd name="connsiteX5" fmla="*/ 472440 w 680986"/>
                    <a:gd name="connsiteY5" fmla="*/ 457200 h 763905"/>
                    <a:gd name="connsiteX6" fmla="*/ 0 w 680986"/>
                    <a:gd name="connsiteY6" fmla="*/ 763905 h 763905"/>
                    <a:gd name="connsiteX7" fmla="*/ 154305 w 680986"/>
                    <a:gd name="connsiteY7" fmla="*/ 97155 h 763905"/>
                    <a:gd name="connsiteX0" fmla="*/ 154305 w 923290"/>
                    <a:gd name="connsiteY0" fmla="*/ 97155 h 763905"/>
                    <a:gd name="connsiteX1" fmla="*/ 252729 w 923290"/>
                    <a:gd name="connsiteY1" fmla="*/ 0 h 763905"/>
                    <a:gd name="connsiteX2" fmla="*/ 622935 w 923290"/>
                    <a:gd name="connsiteY2" fmla="*/ 83820 h 763905"/>
                    <a:gd name="connsiteX3" fmla="*/ 666750 w 923290"/>
                    <a:gd name="connsiteY3" fmla="*/ 230505 h 763905"/>
                    <a:gd name="connsiteX4" fmla="*/ 923290 w 923290"/>
                    <a:gd name="connsiteY4" fmla="*/ 527685 h 763905"/>
                    <a:gd name="connsiteX5" fmla="*/ 472440 w 923290"/>
                    <a:gd name="connsiteY5" fmla="*/ 457200 h 763905"/>
                    <a:gd name="connsiteX6" fmla="*/ 0 w 923290"/>
                    <a:gd name="connsiteY6" fmla="*/ 763905 h 763905"/>
                    <a:gd name="connsiteX7" fmla="*/ 154305 w 923290"/>
                    <a:gd name="connsiteY7" fmla="*/ 97155 h 763905"/>
                    <a:gd name="connsiteX0" fmla="*/ 154305 w 923290"/>
                    <a:gd name="connsiteY0" fmla="*/ 97155 h 763905"/>
                    <a:gd name="connsiteX1" fmla="*/ 252729 w 923290"/>
                    <a:gd name="connsiteY1" fmla="*/ 0 h 763905"/>
                    <a:gd name="connsiteX2" fmla="*/ 622935 w 923290"/>
                    <a:gd name="connsiteY2" fmla="*/ 83820 h 763905"/>
                    <a:gd name="connsiteX3" fmla="*/ 666750 w 923290"/>
                    <a:gd name="connsiteY3" fmla="*/ 230505 h 763905"/>
                    <a:gd name="connsiteX4" fmla="*/ 923290 w 923290"/>
                    <a:gd name="connsiteY4" fmla="*/ 527685 h 763905"/>
                    <a:gd name="connsiteX5" fmla="*/ 923290 w 923290"/>
                    <a:gd name="connsiteY5" fmla="*/ 527685 h 763905"/>
                    <a:gd name="connsiteX6" fmla="*/ 472440 w 923290"/>
                    <a:gd name="connsiteY6" fmla="*/ 457200 h 763905"/>
                    <a:gd name="connsiteX7" fmla="*/ 0 w 923290"/>
                    <a:gd name="connsiteY7" fmla="*/ 763905 h 763905"/>
                    <a:gd name="connsiteX8" fmla="*/ 154305 w 923290"/>
                    <a:gd name="connsiteY8" fmla="*/ 97155 h 763905"/>
                    <a:gd name="connsiteX0" fmla="*/ 154305 w 1290955"/>
                    <a:gd name="connsiteY0" fmla="*/ 97155 h 763905"/>
                    <a:gd name="connsiteX1" fmla="*/ 252729 w 1290955"/>
                    <a:gd name="connsiteY1" fmla="*/ 0 h 763905"/>
                    <a:gd name="connsiteX2" fmla="*/ 622935 w 1290955"/>
                    <a:gd name="connsiteY2" fmla="*/ 83820 h 763905"/>
                    <a:gd name="connsiteX3" fmla="*/ 666750 w 1290955"/>
                    <a:gd name="connsiteY3" fmla="*/ 230505 h 763905"/>
                    <a:gd name="connsiteX4" fmla="*/ 923290 w 1290955"/>
                    <a:gd name="connsiteY4" fmla="*/ 527685 h 763905"/>
                    <a:gd name="connsiteX5" fmla="*/ 1290955 w 1290955"/>
                    <a:gd name="connsiteY5" fmla="*/ 634365 h 763905"/>
                    <a:gd name="connsiteX6" fmla="*/ 472440 w 1290955"/>
                    <a:gd name="connsiteY6" fmla="*/ 457200 h 763905"/>
                    <a:gd name="connsiteX7" fmla="*/ 0 w 1290955"/>
                    <a:gd name="connsiteY7" fmla="*/ 763905 h 763905"/>
                    <a:gd name="connsiteX8" fmla="*/ 154305 w 1290955"/>
                    <a:gd name="connsiteY8" fmla="*/ 97155 h 763905"/>
                    <a:gd name="connsiteX0" fmla="*/ 154305 w 1290955"/>
                    <a:gd name="connsiteY0" fmla="*/ 97155 h 763905"/>
                    <a:gd name="connsiteX1" fmla="*/ 252729 w 1290955"/>
                    <a:gd name="connsiteY1" fmla="*/ 0 h 763905"/>
                    <a:gd name="connsiteX2" fmla="*/ 622935 w 1290955"/>
                    <a:gd name="connsiteY2" fmla="*/ 83820 h 763905"/>
                    <a:gd name="connsiteX3" fmla="*/ 666750 w 1290955"/>
                    <a:gd name="connsiteY3" fmla="*/ 230505 h 763905"/>
                    <a:gd name="connsiteX4" fmla="*/ 923290 w 1290955"/>
                    <a:gd name="connsiteY4" fmla="*/ 527685 h 763905"/>
                    <a:gd name="connsiteX5" fmla="*/ 1290955 w 1290955"/>
                    <a:gd name="connsiteY5" fmla="*/ 634365 h 763905"/>
                    <a:gd name="connsiteX6" fmla="*/ 472440 w 1290955"/>
                    <a:gd name="connsiteY6" fmla="*/ 457200 h 763905"/>
                    <a:gd name="connsiteX7" fmla="*/ 0 w 1290955"/>
                    <a:gd name="connsiteY7" fmla="*/ 763905 h 763905"/>
                    <a:gd name="connsiteX8" fmla="*/ 154305 w 1290955"/>
                    <a:gd name="connsiteY8" fmla="*/ 97155 h 763905"/>
                    <a:gd name="connsiteX0" fmla="*/ 154305 w 1290955"/>
                    <a:gd name="connsiteY0" fmla="*/ 97155 h 763905"/>
                    <a:gd name="connsiteX1" fmla="*/ 252729 w 1290955"/>
                    <a:gd name="connsiteY1" fmla="*/ 0 h 763905"/>
                    <a:gd name="connsiteX2" fmla="*/ 622935 w 1290955"/>
                    <a:gd name="connsiteY2" fmla="*/ 83820 h 763905"/>
                    <a:gd name="connsiteX3" fmla="*/ 666750 w 1290955"/>
                    <a:gd name="connsiteY3" fmla="*/ 230505 h 763905"/>
                    <a:gd name="connsiteX4" fmla="*/ 923290 w 1290955"/>
                    <a:gd name="connsiteY4" fmla="*/ 527685 h 763905"/>
                    <a:gd name="connsiteX5" fmla="*/ 1290955 w 1290955"/>
                    <a:gd name="connsiteY5" fmla="*/ 634365 h 763905"/>
                    <a:gd name="connsiteX6" fmla="*/ 1290955 w 1290955"/>
                    <a:gd name="connsiteY6" fmla="*/ 626745 h 763905"/>
                    <a:gd name="connsiteX7" fmla="*/ 472440 w 1290955"/>
                    <a:gd name="connsiteY7" fmla="*/ 457200 h 763905"/>
                    <a:gd name="connsiteX8" fmla="*/ 0 w 1290955"/>
                    <a:gd name="connsiteY8" fmla="*/ 763905 h 763905"/>
                    <a:gd name="connsiteX9" fmla="*/ 154305 w 1290955"/>
                    <a:gd name="connsiteY9" fmla="*/ 97155 h 763905"/>
                    <a:gd name="connsiteX0" fmla="*/ 154305 w 1290955"/>
                    <a:gd name="connsiteY0" fmla="*/ 97155 h 843915"/>
                    <a:gd name="connsiteX1" fmla="*/ 252729 w 1290955"/>
                    <a:gd name="connsiteY1" fmla="*/ 0 h 843915"/>
                    <a:gd name="connsiteX2" fmla="*/ 622935 w 1290955"/>
                    <a:gd name="connsiteY2" fmla="*/ 83820 h 843915"/>
                    <a:gd name="connsiteX3" fmla="*/ 666750 w 1290955"/>
                    <a:gd name="connsiteY3" fmla="*/ 230505 h 843915"/>
                    <a:gd name="connsiteX4" fmla="*/ 923290 w 1290955"/>
                    <a:gd name="connsiteY4" fmla="*/ 527685 h 843915"/>
                    <a:gd name="connsiteX5" fmla="*/ 1290955 w 1290955"/>
                    <a:gd name="connsiteY5" fmla="*/ 634365 h 843915"/>
                    <a:gd name="connsiteX6" fmla="*/ 1138555 w 1290955"/>
                    <a:gd name="connsiteY6" fmla="*/ 843915 h 843915"/>
                    <a:gd name="connsiteX7" fmla="*/ 472440 w 1290955"/>
                    <a:gd name="connsiteY7" fmla="*/ 457200 h 843915"/>
                    <a:gd name="connsiteX8" fmla="*/ 0 w 1290955"/>
                    <a:gd name="connsiteY8" fmla="*/ 763905 h 843915"/>
                    <a:gd name="connsiteX9" fmla="*/ 154305 w 1290955"/>
                    <a:gd name="connsiteY9" fmla="*/ 97155 h 843915"/>
                    <a:gd name="connsiteX0" fmla="*/ 154305 w 1319735"/>
                    <a:gd name="connsiteY0" fmla="*/ 97155 h 843915"/>
                    <a:gd name="connsiteX1" fmla="*/ 252729 w 1319735"/>
                    <a:gd name="connsiteY1" fmla="*/ 0 h 843915"/>
                    <a:gd name="connsiteX2" fmla="*/ 622935 w 1319735"/>
                    <a:gd name="connsiteY2" fmla="*/ 83820 h 843915"/>
                    <a:gd name="connsiteX3" fmla="*/ 666750 w 1319735"/>
                    <a:gd name="connsiteY3" fmla="*/ 230505 h 843915"/>
                    <a:gd name="connsiteX4" fmla="*/ 923290 w 1319735"/>
                    <a:gd name="connsiteY4" fmla="*/ 527685 h 843915"/>
                    <a:gd name="connsiteX5" fmla="*/ 1290955 w 1319735"/>
                    <a:gd name="connsiteY5" fmla="*/ 634365 h 843915"/>
                    <a:gd name="connsiteX6" fmla="*/ 1138555 w 1319735"/>
                    <a:gd name="connsiteY6" fmla="*/ 843915 h 843915"/>
                    <a:gd name="connsiteX7" fmla="*/ 472440 w 1319735"/>
                    <a:gd name="connsiteY7" fmla="*/ 457200 h 843915"/>
                    <a:gd name="connsiteX8" fmla="*/ 0 w 1319735"/>
                    <a:gd name="connsiteY8" fmla="*/ 763905 h 843915"/>
                    <a:gd name="connsiteX9" fmla="*/ 154305 w 1319735"/>
                    <a:gd name="connsiteY9" fmla="*/ 97155 h 843915"/>
                    <a:gd name="connsiteX0" fmla="*/ 154305 w 1345660"/>
                    <a:gd name="connsiteY0" fmla="*/ 97155 h 858175"/>
                    <a:gd name="connsiteX1" fmla="*/ 252729 w 1345660"/>
                    <a:gd name="connsiteY1" fmla="*/ 0 h 858175"/>
                    <a:gd name="connsiteX2" fmla="*/ 622935 w 1345660"/>
                    <a:gd name="connsiteY2" fmla="*/ 83820 h 858175"/>
                    <a:gd name="connsiteX3" fmla="*/ 666750 w 1345660"/>
                    <a:gd name="connsiteY3" fmla="*/ 230505 h 858175"/>
                    <a:gd name="connsiteX4" fmla="*/ 923290 w 1345660"/>
                    <a:gd name="connsiteY4" fmla="*/ 527685 h 858175"/>
                    <a:gd name="connsiteX5" fmla="*/ 1290955 w 1345660"/>
                    <a:gd name="connsiteY5" fmla="*/ 634365 h 858175"/>
                    <a:gd name="connsiteX6" fmla="*/ 1138555 w 1345660"/>
                    <a:gd name="connsiteY6" fmla="*/ 843915 h 858175"/>
                    <a:gd name="connsiteX7" fmla="*/ 472440 w 1345660"/>
                    <a:gd name="connsiteY7" fmla="*/ 457200 h 858175"/>
                    <a:gd name="connsiteX8" fmla="*/ 0 w 1345660"/>
                    <a:gd name="connsiteY8" fmla="*/ 763905 h 858175"/>
                    <a:gd name="connsiteX9" fmla="*/ 154305 w 1345660"/>
                    <a:gd name="connsiteY9" fmla="*/ 97155 h 858175"/>
                    <a:gd name="connsiteX0" fmla="*/ 154305 w 1347351"/>
                    <a:gd name="connsiteY0" fmla="*/ 97155 h 857284"/>
                    <a:gd name="connsiteX1" fmla="*/ 252729 w 1347351"/>
                    <a:gd name="connsiteY1" fmla="*/ 0 h 857284"/>
                    <a:gd name="connsiteX2" fmla="*/ 622935 w 1347351"/>
                    <a:gd name="connsiteY2" fmla="*/ 83820 h 857284"/>
                    <a:gd name="connsiteX3" fmla="*/ 666750 w 1347351"/>
                    <a:gd name="connsiteY3" fmla="*/ 230505 h 857284"/>
                    <a:gd name="connsiteX4" fmla="*/ 923290 w 1347351"/>
                    <a:gd name="connsiteY4" fmla="*/ 527685 h 857284"/>
                    <a:gd name="connsiteX5" fmla="*/ 1290955 w 1347351"/>
                    <a:gd name="connsiteY5" fmla="*/ 634365 h 857284"/>
                    <a:gd name="connsiteX6" fmla="*/ 1138555 w 1347351"/>
                    <a:gd name="connsiteY6" fmla="*/ 843915 h 857284"/>
                    <a:gd name="connsiteX7" fmla="*/ 472440 w 1347351"/>
                    <a:gd name="connsiteY7" fmla="*/ 457200 h 857284"/>
                    <a:gd name="connsiteX8" fmla="*/ 0 w 1347351"/>
                    <a:gd name="connsiteY8" fmla="*/ 763905 h 857284"/>
                    <a:gd name="connsiteX9" fmla="*/ 154305 w 1347351"/>
                    <a:gd name="connsiteY9" fmla="*/ 97155 h 857284"/>
                    <a:gd name="connsiteX0" fmla="*/ 154305 w 1347351"/>
                    <a:gd name="connsiteY0" fmla="*/ 97155 h 857284"/>
                    <a:gd name="connsiteX1" fmla="*/ 252729 w 1347351"/>
                    <a:gd name="connsiteY1" fmla="*/ 0 h 857284"/>
                    <a:gd name="connsiteX2" fmla="*/ 622935 w 1347351"/>
                    <a:gd name="connsiteY2" fmla="*/ 83820 h 857284"/>
                    <a:gd name="connsiteX3" fmla="*/ 666750 w 1347351"/>
                    <a:gd name="connsiteY3" fmla="*/ 230505 h 857284"/>
                    <a:gd name="connsiteX4" fmla="*/ 923290 w 1347351"/>
                    <a:gd name="connsiteY4" fmla="*/ 527685 h 857284"/>
                    <a:gd name="connsiteX5" fmla="*/ 1290955 w 1347351"/>
                    <a:gd name="connsiteY5" fmla="*/ 634365 h 857284"/>
                    <a:gd name="connsiteX6" fmla="*/ 1138555 w 1347351"/>
                    <a:gd name="connsiteY6" fmla="*/ 843915 h 857284"/>
                    <a:gd name="connsiteX7" fmla="*/ 651510 w 1347351"/>
                    <a:gd name="connsiteY7" fmla="*/ 721995 h 857284"/>
                    <a:gd name="connsiteX8" fmla="*/ 0 w 1347351"/>
                    <a:gd name="connsiteY8" fmla="*/ 763905 h 857284"/>
                    <a:gd name="connsiteX9" fmla="*/ 154305 w 1347351"/>
                    <a:gd name="connsiteY9" fmla="*/ 97155 h 857284"/>
                    <a:gd name="connsiteX0" fmla="*/ 154305 w 1347351"/>
                    <a:gd name="connsiteY0" fmla="*/ 97155 h 802146"/>
                    <a:gd name="connsiteX1" fmla="*/ 252729 w 1347351"/>
                    <a:gd name="connsiteY1" fmla="*/ 0 h 802146"/>
                    <a:gd name="connsiteX2" fmla="*/ 622935 w 1347351"/>
                    <a:gd name="connsiteY2" fmla="*/ 83820 h 802146"/>
                    <a:gd name="connsiteX3" fmla="*/ 666750 w 1347351"/>
                    <a:gd name="connsiteY3" fmla="*/ 230505 h 802146"/>
                    <a:gd name="connsiteX4" fmla="*/ 923290 w 1347351"/>
                    <a:gd name="connsiteY4" fmla="*/ 527685 h 802146"/>
                    <a:gd name="connsiteX5" fmla="*/ 1290955 w 1347351"/>
                    <a:gd name="connsiteY5" fmla="*/ 634365 h 802146"/>
                    <a:gd name="connsiteX6" fmla="*/ 1138555 w 1347351"/>
                    <a:gd name="connsiteY6" fmla="*/ 784860 h 802146"/>
                    <a:gd name="connsiteX7" fmla="*/ 651510 w 1347351"/>
                    <a:gd name="connsiteY7" fmla="*/ 721995 h 802146"/>
                    <a:gd name="connsiteX8" fmla="*/ 0 w 1347351"/>
                    <a:gd name="connsiteY8" fmla="*/ 763905 h 802146"/>
                    <a:gd name="connsiteX9" fmla="*/ 154305 w 1347351"/>
                    <a:gd name="connsiteY9" fmla="*/ 97155 h 802146"/>
                    <a:gd name="connsiteX0" fmla="*/ 154305 w 1346306"/>
                    <a:gd name="connsiteY0" fmla="*/ 97155 h 853673"/>
                    <a:gd name="connsiteX1" fmla="*/ 252729 w 1346306"/>
                    <a:gd name="connsiteY1" fmla="*/ 0 h 853673"/>
                    <a:gd name="connsiteX2" fmla="*/ 622935 w 1346306"/>
                    <a:gd name="connsiteY2" fmla="*/ 83820 h 853673"/>
                    <a:gd name="connsiteX3" fmla="*/ 666750 w 1346306"/>
                    <a:gd name="connsiteY3" fmla="*/ 230505 h 853673"/>
                    <a:gd name="connsiteX4" fmla="*/ 923290 w 1346306"/>
                    <a:gd name="connsiteY4" fmla="*/ 527685 h 853673"/>
                    <a:gd name="connsiteX5" fmla="*/ 1290955 w 1346306"/>
                    <a:gd name="connsiteY5" fmla="*/ 634365 h 853673"/>
                    <a:gd name="connsiteX6" fmla="*/ 1134745 w 1346306"/>
                    <a:gd name="connsiteY6" fmla="*/ 840105 h 853673"/>
                    <a:gd name="connsiteX7" fmla="*/ 651510 w 1346306"/>
                    <a:gd name="connsiteY7" fmla="*/ 721995 h 853673"/>
                    <a:gd name="connsiteX8" fmla="*/ 0 w 1346306"/>
                    <a:gd name="connsiteY8" fmla="*/ 763905 h 853673"/>
                    <a:gd name="connsiteX9" fmla="*/ 154305 w 1346306"/>
                    <a:gd name="connsiteY9" fmla="*/ 97155 h 853673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651510 w 1346306"/>
                    <a:gd name="connsiteY7" fmla="*/ 721995 h 855474"/>
                    <a:gd name="connsiteX8" fmla="*/ 0 w 1346306"/>
                    <a:gd name="connsiteY8" fmla="*/ 763905 h 855474"/>
                    <a:gd name="connsiteX9" fmla="*/ 154305 w 1346306"/>
                    <a:gd name="connsiteY9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0 w 1346306"/>
                    <a:gd name="connsiteY8" fmla="*/ 763905 h 855474"/>
                    <a:gd name="connsiteX9" fmla="*/ 154305 w 1346306"/>
                    <a:gd name="connsiteY9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1062354 w 1346306"/>
                    <a:gd name="connsiteY8" fmla="*/ 851534 h 855474"/>
                    <a:gd name="connsiteX9" fmla="*/ 0 w 1346306"/>
                    <a:gd name="connsiteY9" fmla="*/ 763905 h 855474"/>
                    <a:gd name="connsiteX10" fmla="*/ 154305 w 1346306"/>
                    <a:gd name="connsiteY10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658494 w 1346306"/>
                    <a:gd name="connsiteY8" fmla="*/ 729614 h 855474"/>
                    <a:gd name="connsiteX9" fmla="*/ 0 w 1346306"/>
                    <a:gd name="connsiteY9" fmla="*/ 763905 h 855474"/>
                    <a:gd name="connsiteX10" fmla="*/ 154305 w 1346306"/>
                    <a:gd name="connsiteY10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658494 w 1346306"/>
                    <a:gd name="connsiteY8" fmla="*/ 729614 h 855474"/>
                    <a:gd name="connsiteX9" fmla="*/ 654684 w 1346306"/>
                    <a:gd name="connsiteY9" fmla="*/ 727709 h 855474"/>
                    <a:gd name="connsiteX10" fmla="*/ 0 w 1346306"/>
                    <a:gd name="connsiteY10" fmla="*/ 763905 h 855474"/>
                    <a:gd name="connsiteX11" fmla="*/ 154305 w 1346306"/>
                    <a:gd name="connsiteY11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658494 w 1346306"/>
                    <a:gd name="connsiteY8" fmla="*/ 729614 h 855474"/>
                    <a:gd name="connsiteX9" fmla="*/ 582294 w 1346306"/>
                    <a:gd name="connsiteY9" fmla="*/ 647699 h 855474"/>
                    <a:gd name="connsiteX10" fmla="*/ 0 w 1346306"/>
                    <a:gd name="connsiteY10" fmla="*/ 763905 h 855474"/>
                    <a:gd name="connsiteX11" fmla="*/ 154305 w 1346306"/>
                    <a:gd name="connsiteY11" fmla="*/ 97155 h 855474"/>
                    <a:gd name="connsiteX0" fmla="*/ 154305 w 1346306"/>
                    <a:gd name="connsiteY0" fmla="*/ 97155 h 855474"/>
                    <a:gd name="connsiteX1" fmla="*/ 252729 w 1346306"/>
                    <a:gd name="connsiteY1" fmla="*/ 0 h 855474"/>
                    <a:gd name="connsiteX2" fmla="*/ 622935 w 1346306"/>
                    <a:gd name="connsiteY2" fmla="*/ 83820 h 855474"/>
                    <a:gd name="connsiteX3" fmla="*/ 666750 w 1346306"/>
                    <a:gd name="connsiteY3" fmla="*/ 230505 h 855474"/>
                    <a:gd name="connsiteX4" fmla="*/ 923290 w 1346306"/>
                    <a:gd name="connsiteY4" fmla="*/ 527685 h 855474"/>
                    <a:gd name="connsiteX5" fmla="*/ 1290955 w 1346306"/>
                    <a:gd name="connsiteY5" fmla="*/ 634365 h 855474"/>
                    <a:gd name="connsiteX6" fmla="*/ 1134745 w 1346306"/>
                    <a:gd name="connsiteY6" fmla="*/ 840105 h 855474"/>
                    <a:gd name="connsiteX7" fmla="*/ 1061085 w 1346306"/>
                    <a:gd name="connsiteY7" fmla="*/ 847725 h 855474"/>
                    <a:gd name="connsiteX8" fmla="*/ 658494 w 1346306"/>
                    <a:gd name="connsiteY8" fmla="*/ 729614 h 855474"/>
                    <a:gd name="connsiteX9" fmla="*/ 582294 w 1346306"/>
                    <a:gd name="connsiteY9" fmla="*/ 647699 h 855474"/>
                    <a:gd name="connsiteX10" fmla="*/ 586104 w 1346306"/>
                    <a:gd name="connsiteY10" fmla="*/ 645794 h 855474"/>
                    <a:gd name="connsiteX11" fmla="*/ 0 w 1346306"/>
                    <a:gd name="connsiteY11" fmla="*/ 763905 h 855474"/>
                    <a:gd name="connsiteX12" fmla="*/ 154305 w 1346306"/>
                    <a:gd name="connsiteY12" fmla="*/ 97155 h 855474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82294 w 1346306"/>
                    <a:gd name="connsiteY9" fmla="*/ 647699 h 941069"/>
                    <a:gd name="connsiteX10" fmla="*/ 506094 w 1346306"/>
                    <a:gd name="connsiteY10" fmla="*/ 941069 h 941069"/>
                    <a:gd name="connsiteX11" fmla="*/ 0 w 1346306"/>
                    <a:gd name="connsiteY11" fmla="*/ 763905 h 941069"/>
                    <a:gd name="connsiteX12" fmla="*/ 154305 w 1346306"/>
                    <a:gd name="connsiteY12" fmla="*/ 97155 h 941069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72769 w 1346306"/>
                    <a:gd name="connsiteY9" fmla="*/ 645794 h 941069"/>
                    <a:gd name="connsiteX10" fmla="*/ 506094 w 1346306"/>
                    <a:gd name="connsiteY10" fmla="*/ 941069 h 941069"/>
                    <a:gd name="connsiteX11" fmla="*/ 0 w 1346306"/>
                    <a:gd name="connsiteY11" fmla="*/ 763905 h 941069"/>
                    <a:gd name="connsiteX12" fmla="*/ 154305 w 1346306"/>
                    <a:gd name="connsiteY12" fmla="*/ 97155 h 941069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72769 w 1346306"/>
                    <a:gd name="connsiteY9" fmla="*/ 626744 h 941069"/>
                    <a:gd name="connsiteX10" fmla="*/ 506094 w 1346306"/>
                    <a:gd name="connsiteY10" fmla="*/ 941069 h 941069"/>
                    <a:gd name="connsiteX11" fmla="*/ 0 w 1346306"/>
                    <a:gd name="connsiteY11" fmla="*/ 763905 h 941069"/>
                    <a:gd name="connsiteX12" fmla="*/ 154305 w 1346306"/>
                    <a:gd name="connsiteY12" fmla="*/ 97155 h 941069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74674 w 1346306"/>
                    <a:gd name="connsiteY9" fmla="*/ 641984 h 941069"/>
                    <a:gd name="connsiteX10" fmla="*/ 506094 w 1346306"/>
                    <a:gd name="connsiteY10" fmla="*/ 941069 h 941069"/>
                    <a:gd name="connsiteX11" fmla="*/ 0 w 1346306"/>
                    <a:gd name="connsiteY11" fmla="*/ 763905 h 941069"/>
                    <a:gd name="connsiteX12" fmla="*/ 154305 w 1346306"/>
                    <a:gd name="connsiteY12" fmla="*/ 97155 h 941069"/>
                    <a:gd name="connsiteX0" fmla="*/ 154305 w 1346306"/>
                    <a:gd name="connsiteY0" fmla="*/ 97155 h 941069"/>
                    <a:gd name="connsiteX1" fmla="*/ 252729 w 1346306"/>
                    <a:gd name="connsiteY1" fmla="*/ 0 h 941069"/>
                    <a:gd name="connsiteX2" fmla="*/ 622935 w 1346306"/>
                    <a:gd name="connsiteY2" fmla="*/ 83820 h 941069"/>
                    <a:gd name="connsiteX3" fmla="*/ 666750 w 1346306"/>
                    <a:gd name="connsiteY3" fmla="*/ 230505 h 941069"/>
                    <a:gd name="connsiteX4" fmla="*/ 923290 w 1346306"/>
                    <a:gd name="connsiteY4" fmla="*/ 527685 h 941069"/>
                    <a:gd name="connsiteX5" fmla="*/ 1290955 w 1346306"/>
                    <a:gd name="connsiteY5" fmla="*/ 634365 h 941069"/>
                    <a:gd name="connsiteX6" fmla="*/ 1134745 w 1346306"/>
                    <a:gd name="connsiteY6" fmla="*/ 840105 h 941069"/>
                    <a:gd name="connsiteX7" fmla="*/ 1061085 w 1346306"/>
                    <a:gd name="connsiteY7" fmla="*/ 847725 h 941069"/>
                    <a:gd name="connsiteX8" fmla="*/ 658494 w 1346306"/>
                    <a:gd name="connsiteY8" fmla="*/ 729614 h 941069"/>
                    <a:gd name="connsiteX9" fmla="*/ 574674 w 1346306"/>
                    <a:gd name="connsiteY9" fmla="*/ 641984 h 941069"/>
                    <a:gd name="connsiteX10" fmla="*/ 506094 w 1346306"/>
                    <a:gd name="connsiteY10" fmla="*/ 941069 h 941069"/>
                    <a:gd name="connsiteX11" fmla="*/ 509904 w 1346306"/>
                    <a:gd name="connsiteY11" fmla="*/ 939164 h 941069"/>
                    <a:gd name="connsiteX12" fmla="*/ 0 w 1346306"/>
                    <a:gd name="connsiteY12" fmla="*/ 763905 h 941069"/>
                    <a:gd name="connsiteX13" fmla="*/ 154305 w 1346306"/>
                    <a:gd name="connsiteY13" fmla="*/ 97155 h 941069"/>
                    <a:gd name="connsiteX0" fmla="*/ 154305 w 1346306"/>
                    <a:gd name="connsiteY0" fmla="*/ 97155 h 1383029"/>
                    <a:gd name="connsiteX1" fmla="*/ 252729 w 1346306"/>
                    <a:gd name="connsiteY1" fmla="*/ 0 h 1383029"/>
                    <a:gd name="connsiteX2" fmla="*/ 622935 w 1346306"/>
                    <a:gd name="connsiteY2" fmla="*/ 83820 h 1383029"/>
                    <a:gd name="connsiteX3" fmla="*/ 666750 w 1346306"/>
                    <a:gd name="connsiteY3" fmla="*/ 230505 h 1383029"/>
                    <a:gd name="connsiteX4" fmla="*/ 923290 w 1346306"/>
                    <a:gd name="connsiteY4" fmla="*/ 527685 h 1383029"/>
                    <a:gd name="connsiteX5" fmla="*/ 1290955 w 1346306"/>
                    <a:gd name="connsiteY5" fmla="*/ 634365 h 1383029"/>
                    <a:gd name="connsiteX6" fmla="*/ 1134745 w 1346306"/>
                    <a:gd name="connsiteY6" fmla="*/ 840105 h 1383029"/>
                    <a:gd name="connsiteX7" fmla="*/ 1061085 w 1346306"/>
                    <a:gd name="connsiteY7" fmla="*/ 847725 h 1383029"/>
                    <a:gd name="connsiteX8" fmla="*/ 658494 w 1346306"/>
                    <a:gd name="connsiteY8" fmla="*/ 729614 h 1383029"/>
                    <a:gd name="connsiteX9" fmla="*/ 574674 w 1346306"/>
                    <a:gd name="connsiteY9" fmla="*/ 641984 h 1383029"/>
                    <a:gd name="connsiteX10" fmla="*/ 506094 w 1346306"/>
                    <a:gd name="connsiteY10" fmla="*/ 941069 h 1383029"/>
                    <a:gd name="connsiteX11" fmla="*/ 768984 w 1346306"/>
                    <a:gd name="connsiteY11" fmla="*/ 1383029 h 1383029"/>
                    <a:gd name="connsiteX12" fmla="*/ 0 w 1346306"/>
                    <a:gd name="connsiteY12" fmla="*/ 763905 h 1383029"/>
                    <a:gd name="connsiteX13" fmla="*/ 154305 w 1346306"/>
                    <a:gd name="connsiteY13" fmla="*/ 97155 h 1383029"/>
                    <a:gd name="connsiteX0" fmla="*/ 154305 w 1346306"/>
                    <a:gd name="connsiteY0" fmla="*/ 97155 h 1383029"/>
                    <a:gd name="connsiteX1" fmla="*/ 252729 w 1346306"/>
                    <a:gd name="connsiteY1" fmla="*/ 0 h 1383029"/>
                    <a:gd name="connsiteX2" fmla="*/ 622935 w 1346306"/>
                    <a:gd name="connsiteY2" fmla="*/ 83820 h 1383029"/>
                    <a:gd name="connsiteX3" fmla="*/ 666750 w 1346306"/>
                    <a:gd name="connsiteY3" fmla="*/ 230505 h 1383029"/>
                    <a:gd name="connsiteX4" fmla="*/ 923290 w 1346306"/>
                    <a:gd name="connsiteY4" fmla="*/ 527685 h 1383029"/>
                    <a:gd name="connsiteX5" fmla="*/ 1290955 w 1346306"/>
                    <a:gd name="connsiteY5" fmla="*/ 634365 h 1383029"/>
                    <a:gd name="connsiteX6" fmla="*/ 1134745 w 1346306"/>
                    <a:gd name="connsiteY6" fmla="*/ 840105 h 1383029"/>
                    <a:gd name="connsiteX7" fmla="*/ 1061085 w 1346306"/>
                    <a:gd name="connsiteY7" fmla="*/ 847725 h 1383029"/>
                    <a:gd name="connsiteX8" fmla="*/ 658494 w 1346306"/>
                    <a:gd name="connsiteY8" fmla="*/ 729614 h 1383029"/>
                    <a:gd name="connsiteX9" fmla="*/ 574674 w 1346306"/>
                    <a:gd name="connsiteY9" fmla="*/ 641984 h 1383029"/>
                    <a:gd name="connsiteX10" fmla="*/ 506094 w 1346306"/>
                    <a:gd name="connsiteY10" fmla="*/ 941069 h 1383029"/>
                    <a:gd name="connsiteX11" fmla="*/ 768984 w 1346306"/>
                    <a:gd name="connsiteY11" fmla="*/ 1383029 h 1383029"/>
                    <a:gd name="connsiteX12" fmla="*/ 765174 w 1346306"/>
                    <a:gd name="connsiteY12" fmla="*/ 1379219 h 1383029"/>
                    <a:gd name="connsiteX13" fmla="*/ 0 w 1346306"/>
                    <a:gd name="connsiteY13" fmla="*/ 763905 h 1383029"/>
                    <a:gd name="connsiteX14" fmla="*/ 154305 w 1346306"/>
                    <a:gd name="connsiteY14" fmla="*/ 97155 h 1383029"/>
                    <a:gd name="connsiteX0" fmla="*/ 154305 w 1346306"/>
                    <a:gd name="connsiteY0" fmla="*/ 97155 h 1522094"/>
                    <a:gd name="connsiteX1" fmla="*/ 252729 w 1346306"/>
                    <a:gd name="connsiteY1" fmla="*/ 0 h 1522094"/>
                    <a:gd name="connsiteX2" fmla="*/ 622935 w 1346306"/>
                    <a:gd name="connsiteY2" fmla="*/ 83820 h 1522094"/>
                    <a:gd name="connsiteX3" fmla="*/ 666750 w 1346306"/>
                    <a:gd name="connsiteY3" fmla="*/ 230505 h 1522094"/>
                    <a:gd name="connsiteX4" fmla="*/ 923290 w 1346306"/>
                    <a:gd name="connsiteY4" fmla="*/ 527685 h 1522094"/>
                    <a:gd name="connsiteX5" fmla="*/ 1290955 w 1346306"/>
                    <a:gd name="connsiteY5" fmla="*/ 634365 h 1522094"/>
                    <a:gd name="connsiteX6" fmla="*/ 1134745 w 1346306"/>
                    <a:gd name="connsiteY6" fmla="*/ 840105 h 1522094"/>
                    <a:gd name="connsiteX7" fmla="*/ 1061085 w 1346306"/>
                    <a:gd name="connsiteY7" fmla="*/ 847725 h 1522094"/>
                    <a:gd name="connsiteX8" fmla="*/ 658494 w 1346306"/>
                    <a:gd name="connsiteY8" fmla="*/ 729614 h 1522094"/>
                    <a:gd name="connsiteX9" fmla="*/ 574674 w 1346306"/>
                    <a:gd name="connsiteY9" fmla="*/ 641984 h 1522094"/>
                    <a:gd name="connsiteX10" fmla="*/ 506094 w 1346306"/>
                    <a:gd name="connsiteY10" fmla="*/ 941069 h 1522094"/>
                    <a:gd name="connsiteX11" fmla="*/ 768984 w 1346306"/>
                    <a:gd name="connsiteY11" fmla="*/ 1383029 h 1522094"/>
                    <a:gd name="connsiteX12" fmla="*/ 734694 w 1346306"/>
                    <a:gd name="connsiteY12" fmla="*/ 1522094 h 1522094"/>
                    <a:gd name="connsiteX13" fmla="*/ 0 w 1346306"/>
                    <a:gd name="connsiteY13" fmla="*/ 763905 h 1522094"/>
                    <a:gd name="connsiteX14" fmla="*/ 154305 w 1346306"/>
                    <a:gd name="connsiteY14" fmla="*/ 97155 h 1522094"/>
                    <a:gd name="connsiteX0" fmla="*/ 154305 w 1346306"/>
                    <a:gd name="connsiteY0" fmla="*/ 97155 h 1522094"/>
                    <a:gd name="connsiteX1" fmla="*/ 252729 w 1346306"/>
                    <a:gd name="connsiteY1" fmla="*/ 0 h 1522094"/>
                    <a:gd name="connsiteX2" fmla="*/ 622935 w 1346306"/>
                    <a:gd name="connsiteY2" fmla="*/ 83820 h 1522094"/>
                    <a:gd name="connsiteX3" fmla="*/ 666750 w 1346306"/>
                    <a:gd name="connsiteY3" fmla="*/ 230505 h 1522094"/>
                    <a:gd name="connsiteX4" fmla="*/ 923290 w 1346306"/>
                    <a:gd name="connsiteY4" fmla="*/ 527685 h 1522094"/>
                    <a:gd name="connsiteX5" fmla="*/ 1290955 w 1346306"/>
                    <a:gd name="connsiteY5" fmla="*/ 634365 h 1522094"/>
                    <a:gd name="connsiteX6" fmla="*/ 1134745 w 1346306"/>
                    <a:gd name="connsiteY6" fmla="*/ 840105 h 1522094"/>
                    <a:gd name="connsiteX7" fmla="*/ 1061085 w 1346306"/>
                    <a:gd name="connsiteY7" fmla="*/ 847725 h 1522094"/>
                    <a:gd name="connsiteX8" fmla="*/ 658494 w 1346306"/>
                    <a:gd name="connsiteY8" fmla="*/ 729614 h 1522094"/>
                    <a:gd name="connsiteX9" fmla="*/ 574674 w 1346306"/>
                    <a:gd name="connsiteY9" fmla="*/ 641984 h 1522094"/>
                    <a:gd name="connsiteX10" fmla="*/ 506094 w 1346306"/>
                    <a:gd name="connsiteY10" fmla="*/ 941069 h 1522094"/>
                    <a:gd name="connsiteX11" fmla="*/ 768984 w 1346306"/>
                    <a:gd name="connsiteY11" fmla="*/ 1383029 h 1522094"/>
                    <a:gd name="connsiteX12" fmla="*/ 734694 w 1346306"/>
                    <a:gd name="connsiteY12" fmla="*/ 1522094 h 1522094"/>
                    <a:gd name="connsiteX13" fmla="*/ 0 w 1346306"/>
                    <a:gd name="connsiteY13" fmla="*/ 763905 h 1522094"/>
                    <a:gd name="connsiteX14" fmla="*/ 154305 w 1346306"/>
                    <a:gd name="connsiteY14" fmla="*/ 97155 h 1522094"/>
                    <a:gd name="connsiteX0" fmla="*/ 154305 w 1346306"/>
                    <a:gd name="connsiteY0" fmla="*/ 97155 h 1522094"/>
                    <a:gd name="connsiteX1" fmla="*/ 252729 w 1346306"/>
                    <a:gd name="connsiteY1" fmla="*/ 0 h 1522094"/>
                    <a:gd name="connsiteX2" fmla="*/ 622935 w 1346306"/>
                    <a:gd name="connsiteY2" fmla="*/ 83820 h 1522094"/>
                    <a:gd name="connsiteX3" fmla="*/ 666750 w 1346306"/>
                    <a:gd name="connsiteY3" fmla="*/ 230505 h 1522094"/>
                    <a:gd name="connsiteX4" fmla="*/ 923290 w 1346306"/>
                    <a:gd name="connsiteY4" fmla="*/ 527685 h 1522094"/>
                    <a:gd name="connsiteX5" fmla="*/ 1290955 w 1346306"/>
                    <a:gd name="connsiteY5" fmla="*/ 634365 h 1522094"/>
                    <a:gd name="connsiteX6" fmla="*/ 1134745 w 1346306"/>
                    <a:gd name="connsiteY6" fmla="*/ 840105 h 1522094"/>
                    <a:gd name="connsiteX7" fmla="*/ 1061085 w 1346306"/>
                    <a:gd name="connsiteY7" fmla="*/ 847725 h 1522094"/>
                    <a:gd name="connsiteX8" fmla="*/ 658494 w 1346306"/>
                    <a:gd name="connsiteY8" fmla="*/ 729614 h 1522094"/>
                    <a:gd name="connsiteX9" fmla="*/ 574674 w 1346306"/>
                    <a:gd name="connsiteY9" fmla="*/ 641984 h 1522094"/>
                    <a:gd name="connsiteX10" fmla="*/ 506094 w 1346306"/>
                    <a:gd name="connsiteY10" fmla="*/ 941069 h 1522094"/>
                    <a:gd name="connsiteX11" fmla="*/ 768984 w 1346306"/>
                    <a:gd name="connsiteY11" fmla="*/ 1383029 h 1522094"/>
                    <a:gd name="connsiteX12" fmla="*/ 734694 w 1346306"/>
                    <a:gd name="connsiteY12" fmla="*/ 1522094 h 1522094"/>
                    <a:gd name="connsiteX13" fmla="*/ 0 w 1346306"/>
                    <a:gd name="connsiteY13" fmla="*/ 763905 h 1522094"/>
                    <a:gd name="connsiteX14" fmla="*/ 154305 w 1346306"/>
                    <a:gd name="connsiteY14" fmla="*/ 97155 h 1522094"/>
                    <a:gd name="connsiteX0" fmla="*/ 154305 w 1346306"/>
                    <a:gd name="connsiteY0" fmla="*/ 97155 h 1529713"/>
                    <a:gd name="connsiteX1" fmla="*/ 252729 w 1346306"/>
                    <a:gd name="connsiteY1" fmla="*/ 0 h 1529713"/>
                    <a:gd name="connsiteX2" fmla="*/ 622935 w 1346306"/>
                    <a:gd name="connsiteY2" fmla="*/ 83820 h 1529713"/>
                    <a:gd name="connsiteX3" fmla="*/ 666750 w 1346306"/>
                    <a:gd name="connsiteY3" fmla="*/ 230505 h 1529713"/>
                    <a:gd name="connsiteX4" fmla="*/ 923290 w 1346306"/>
                    <a:gd name="connsiteY4" fmla="*/ 527685 h 1529713"/>
                    <a:gd name="connsiteX5" fmla="*/ 1290955 w 1346306"/>
                    <a:gd name="connsiteY5" fmla="*/ 634365 h 1529713"/>
                    <a:gd name="connsiteX6" fmla="*/ 1134745 w 1346306"/>
                    <a:gd name="connsiteY6" fmla="*/ 840105 h 1529713"/>
                    <a:gd name="connsiteX7" fmla="*/ 1061085 w 1346306"/>
                    <a:gd name="connsiteY7" fmla="*/ 847725 h 1529713"/>
                    <a:gd name="connsiteX8" fmla="*/ 658494 w 1346306"/>
                    <a:gd name="connsiteY8" fmla="*/ 729614 h 1529713"/>
                    <a:gd name="connsiteX9" fmla="*/ 574674 w 1346306"/>
                    <a:gd name="connsiteY9" fmla="*/ 641984 h 1529713"/>
                    <a:gd name="connsiteX10" fmla="*/ 506094 w 1346306"/>
                    <a:gd name="connsiteY10" fmla="*/ 941069 h 1529713"/>
                    <a:gd name="connsiteX11" fmla="*/ 768984 w 1346306"/>
                    <a:gd name="connsiteY11" fmla="*/ 1383029 h 1529713"/>
                    <a:gd name="connsiteX12" fmla="*/ 734694 w 1346306"/>
                    <a:gd name="connsiteY12" fmla="*/ 1522094 h 1529713"/>
                    <a:gd name="connsiteX13" fmla="*/ 734694 w 1346306"/>
                    <a:gd name="connsiteY13" fmla="*/ 1529713 h 1529713"/>
                    <a:gd name="connsiteX14" fmla="*/ 0 w 1346306"/>
                    <a:gd name="connsiteY14" fmla="*/ 763905 h 1529713"/>
                    <a:gd name="connsiteX15" fmla="*/ 154305 w 1346306"/>
                    <a:gd name="connsiteY15" fmla="*/ 97155 h 1529713"/>
                    <a:gd name="connsiteX0" fmla="*/ 154305 w 1346306"/>
                    <a:gd name="connsiteY0" fmla="*/ 97155 h 1864993"/>
                    <a:gd name="connsiteX1" fmla="*/ 252729 w 1346306"/>
                    <a:gd name="connsiteY1" fmla="*/ 0 h 1864993"/>
                    <a:gd name="connsiteX2" fmla="*/ 622935 w 1346306"/>
                    <a:gd name="connsiteY2" fmla="*/ 83820 h 1864993"/>
                    <a:gd name="connsiteX3" fmla="*/ 666750 w 1346306"/>
                    <a:gd name="connsiteY3" fmla="*/ 230505 h 1864993"/>
                    <a:gd name="connsiteX4" fmla="*/ 923290 w 1346306"/>
                    <a:gd name="connsiteY4" fmla="*/ 527685 h 1864993"/>
                    <a:gd name="connsiteX5" fmla="*/ 1290955 w 1346306"/>
                    <a:gd name="connsiteY5" fmla="*/ 634365 h 1864993"/>
                    <a:gd name="connsiteX6" fmla="*/ 1134745 w 1346306"/>
                    <a:gd name="connsiteY6" fmla="*/ 840105 h 1864993"/>
                    <a:gd name="connsiteX7" fmla="*/ 1061085 w 1346306"/>
                    <a:gd name="connsiteY7" fmla="*/ 847725 h 1864993"/>
                    <a:gd name="connsiteX8" fmla="*/ 658494 w 1346306"/>
                    <a:gd name="connsiteY8" fmla="*/ 729614 h 1864993"/>
                    <a:gd name="connsiteX9" fmla="*/ 574674 w 1346306"/>
                    <a:gd name="connsiteY9" fmla="*/ 641984 h 1864993"/>
                    <a:gd name="connsiteX10" fmla="*/ 506094 w 1346306"/>
                    <a:gd name="connsiteY10" fmla="*/ 941069 h 1864993"/>
                    <a:gd name="connsiteX11" fmla="*/ 768984 w 1346306"/>
                    <a:gd name="connsiteY11" fmla="*/ 1383029 h 1864993"/>
                    <a:gd name="connsiteX12" fmla="*/ 734694 w 1346306"/>
                    <a:gd name="connsiteY12" fmla="*/ 1522094 h 1864993"/>
                    <a:gd name="connsiteX13" fmla="*/ 506094 w 1346306"/>
                    <a:gd name="connsiteY13" fmla="*/ 1864993 h 1864993"/>
                    <a:gd name="connsiteX14" fmla="*/ 0 w 1346306"/>
                    <a:gd name="connsiteY14" fmla="*/ 763905 h 1864993"/>
                    <a:gd name="connsiteX15" fmla="*/ 154305 w 1346306"/>
                    <a:gd name="connsiteY15" fmla="*/ 97155 h 1864993"/>
                    <a:gd name="connsiteX0" fmla="*/ 154305 w 1346306"/>
                    <a:gd name="connsiteY0" fmla="*/ 97155 h 1979293"/>
                    <a:gd name="connsiteX1" fmla="*/ 252729 w 1346306"/>
                    <a:gd name="connsiteY1" fmla="*/ 0 h 1979293"/>
                    <a:gd name="connsiteX2" fmla="*/ 622935 w 1346306"/>
                    <a:gd name="connsiteY2" fmla="*/ 83820 h 1979293"/>
                    <a:gd name="connsiteX3" fmla="*/ 666750 w 1346306"/>
                    <a:gd name="connsiteY3" fmla="*/ 230505 h 1979293"/>
                    <a:gd name="connsiteX4" fmla="*/ 923290 w 1346306"/>
                    <a:gd name="connsiteY4" fmla="*/ 527685 h 1979293"/>
                    <a:gd name="connsiteX5" fmla="*/ 1290955 w 1346306"/>
                    <a:gd name="connsiteY5" fmla="*/ 634365 h 1979293"/>
                    <a:gd name="connsiteX6" fmla="*/ 1134745 w 1346306"/>
                    <a:gd name="connsiteY6" fmla="*/ 840105 h 1979293"/>
                    <a:gd name="connsiteX7" fmla="*/ 1061085 w 1346306"/>
                    <a:gd name="connsiteY7" fmla="*/ 847725 h 1979293"/>
                    <a:gd name="connsiteX8" fmla="*/ 658494 w 1346306"/>
                    <a:gd name="connsiteY8" fmla="*/ 729614 h 1979293"/>
                    <a:gd name="connsiteX9" fmla="*/ 574674 w 1346306"/>
                    <a:gd name="connsiteY9" fmla="*/ 641984 h 1979293"/>
                    <a:gd name="connsiteX10" fmla="*/ 506094 w 1346306"/>
                    <a:gd name="connsiteY10" fmla="*/ 941069 h 1979293"/>
                    <a:gd name="connsiteX11" fmla="*/ 768984 w 1346306"/>
                    <a:gd name="connsiteY11" fmla="*/ 1383029 h 1979293"/>
                    <a:gd name="connsiteX12" fmla="*/ 734694 w 1346306"/>
                    <a:gd name="connsiteY12" fmla="*/ 1522094 h 1979293"/>
                    <a:gd name="connsiteX13" fmla="*/ 363219 w 1346306"/>
                    <a:gd name="connsiteY13" fmla="*/ 1979293 h 1979293"/>
                    <a:gd name="connsiteX14" fmla="*/ 0 w 1346306"/>
                    <a:gd name="connsiteY14" fmla="*/ 763905 h 1979293"/>
                    <a:gd name="connsiteX15" fmla="*/ 154305 w 1346306"/>
                    <a:gd name="connsiteY15" fmla="*/ 97155 h 1979293"/>
                    <a:gd name="connsiteX0" fmla="*/ 154305 w 1346306"/>
                    <a:gd name="connsiteY0" fmla="*/ 97155 h 1983103"/>
                    <a:gd name="connsiteX1" fmla="*/ 252729 w 1346306"/>
                    <a:gd name="connsiteY1" fmla="*/ 0 h 1983103"/>
                    <a:gd name="connsiteX2" fmla="*/ 622935 w 1346306"/>
                    <a:gd name="connsiteY2" fmla="*/ 83820 h 1983103"/>
                    <a:gd name="connsiteX3" fmla="*/ 666750 w 1346306"/>
                    <a:gd name="connsiteY3" fmla="*/ 230505 h 1983103"/>
                    <a:gd name="connsiteX4" fmla="*/ 923290 w 1346306"/>
                    <a:gd name="connsiteY4" fmla="*/ 527685 h 1983103"/>
                    <a:gd name="connsiteX5" fmla="*/ 1290955 w 1346306"/>
                    <a:gd name="connsiteY5" fmla="*/ 634365 h 1983103"/>
                    <a:gd name="connsiteX6" fmla="*/ 1134745 w 1346306"/>
                    <a:gd name="connsiteY6" fmla="*/ 840105 h 1983103"/>
                    <a:gd name="connsiteX7" fmla="*/ 1061085 w 1346306"/>
                    <a:gd name="connsiteY7" fmla="*/ 847725 h 1983103"/>
                    <a:gd name="connsiteX8" fmla="*/ 658494 w 1346306"/>
                    <a:gd name="connsiteY8" fmla="*/ 729614 h 1983103"/>
                    <a:gd name="connsiteX9" fmla="*/ 574674 w 1346306"/>
                    <a:gd name="connsiteY9" fmla="*/ 641984 h 1983103"/>
                    <a:gd name="connsiteX10" fmla="*/ 506094 w 1346306"/>
                    <a:gd name="connsiteY10" fmla="*/ 941069 h 1983103"/>
                    <a:gd name="connsiteX11" fmla="*/ 768984 w 1346306"/>
                    <a:gd name="connsiteY11" fmla="*/ 1383029 h 1983103"/>
                    <a:gd name="connsiteX12" fmla="*/ 734694 w 1346306"/>
                    <a:gd name="connsiteY12" fmla="*/ 1522094 h 1983103"/>
                    <a:gd name="connsiteX13" fmla="*/ 363219 w 1346306"/>
                    <a:gd name="connsiteY13" fmla="*/ 1979293 h 1983103"/>
                    <a:gd name="connsiteX14" fmla="*/ 367029 w 1346306"/>
                    <a:gd name="connsiteY14" fmla="*/ 1983103 h 1983103"/>
                    <a:gd name="connsiteX15" fmla="*/ 0 w 1346306"/>
                    <a:gd name="connsiteY15" fmla="*/ 763905 h 1983103"/>
                    <a:gd name="connsiteX16" fmla="*/ 154305 w 1346306"/>
                    <a:gd name="connsiteY16" fmla="*/ 97155 h 1983103"/>
                    <a:gd name="connsiteX0" fmla="*/ 154305 w 1346306"/>
                    <a:gd name="connsiteY0" fmla="*/ 97155 h 1979293"/>
                    <a:gd name="connsiteX1" fmla="*/ 252729 w 1346306"/>
                    <a:gd name="connsiteY1" fmla="*/ 0 h 1979293"/>
                    <a:gd name="connsiteX2" fmla="*/ 622935 w 1346306"/>
                    <a:gd name="connsiteY2" fmla="*/ 83820 h 1979293"/>
                    <a:gd name="connsiteX3" fmla="*/ 666750 w 1346306"/>
                    <a:gd name="connsiteY3" fmla="*/ 230505 h 1979293"/>
                    <a:gd name="connsiteX4" fmla="*/ 923290 w 1346306"/>
                    <a:gd name="connsiteY4" fmla="*/ 527685 h 1979293"/>
                    <a:gd name="connsiteX5" fmla="*/ 1290955 w 1346306"/>
                    <a:gd name="connsiteY5" fmla="*/ 634365 h 1979293"/>
                    <a:gd name="connsiteX6" fmla="*/ 1134745 w 1346306"/>
                    <a:gd name="connsiteY6" fmla="*/ 840105 h 1979293"/>
                    <a:gd name="connsiteX7" fmla="*/ 1061085 w 1346306"/>
                    <a:gd name="connsiteY7" fmla="*/ 847725 h 1979293"/>
                    <a:gd name="connsiteX8" fmla="*/ 658494 w 1346306"/>
                    <a:gd name="connsiteY8" fmla="*/ 729614 h 1979293"/>
                    <a:gd name="connsiteX9" fmla="*/ 574674 w 1346306"/>
                    <a:gd name="connsiteY9" fmla="*/ 641984 h 1979293"/>
                    <a:gd name="connsiteX10" fmla="*/ 506094 w 1346306"/>
                    <a:gd name="connsiteY10" fmla="*/ 941069 h 1979293"/>
                    <a:gd name="connsiteX11" fmla="*/ 768984 w 1346306"/>
                    <a:gd name="connsiteY11" fmla="*/ 1383029 h 1979293"/>
                    <a:gd name="connsiteX12" fmla="*/ 734694 w 1346306"/>
                    <a:gd name="connsiteY12" fmla="*/ 1522094 h 1979293"/>
                    <a:gd name="connsiteX13" fmla="*/ 363219 w 1346306"/>
                    <a:gd name="connsiteY13" fmla="*/ 1979293 h 1979293"/>
                    <a:gd name="connsiteX14" fmla="*/ 187959 w 1346306"/>
                    <a:gd name="connsiteY14" fmla="*/ 1813558 h 1979293"/>
                    <a:gd name="connsiteX15" fmla="*/ 0 w 1346306"/>
                    <a:gd name="connsiteY15" fmla="*/ 763905 h 1979293"/>
                    <a:gd name="connsiteX16" fmla="*/ 154305 w 1346306"/>
                    <a:gd name="connsiteY16" fmla="*/ 97155 h 1979293"/>
                    <a:gd name="connsiteX0" fmla="*/ 154305 w 1346306"/>
                    <a:gd name="connsiteY0" fmla="*/ 97155 h 1979293"/>
                    <a:gd name="connsiteX1" fmla="*/ 252729 w 1346306"/>
                    <a:gd name="connsiteY1" fmla="*/ 0 h 1979293"/>
                    <a:gd name="connsiteX2" fmla="*/ 622935 w 1346306"/>
                    <a:gd name="connsiteY2" fmla="*/ 83820 h 1979293"/>
                    <a:gd name="connsiteX3" fmla="*/ 666750 w 1346306"/>
                    <a:gd name="connsiteY3" fmla="*/ 230505 h 1979293"/>
                    <a:gd name="connsiteX4" fmla="*/ 923290 w 1346306"/>
                    <a:gd name="connsiteY4" fmla="*/ 527685 h 1979293"/>
                    <a:gd name="connsiteX5" fmla="*/ 1290955 w 1346306"/>
                    <a:gd name="connsiteY5" fmla="*/ 634365 h 1979293"/>
                    <a:gd name="connsiteX6" fmla="*/ 1134745 w 1346306"/>
                    <a:gd name="connsiteY6" fmla="*/ 840105 h 1979293"/>
                    <a:gd name="connsiteX7" fmla="*/ 1061085 w 1346306"/>
                    <a:gd name="connsiteY7" fmla="*/ 847725 h 1979293"/>
                    <a:gd name="connsiteX8" fmla="*/ 658494 w 1346306"/>
                    <a:gd name="connsiteY8" fmla="*/ 729614 h 1979293"/>
                    <a:gd name="connsiteX9" fmla="*/ 574674 w 1346306"/>
                    <a:gd name="connsiteY9" fmla="*/ 641984 h 1979293"/>
                    <a:gd name="connsiteX10" fmla="*/ 506094 w 1346306"/>
                    <a:gd name="connsiteY10" fmla="*/ 941069 h 1979293"/>
                    <a:gd name="connsiteX11" fmla="*/ 768984 w 1346306"/>
                    <a:gd name="connsiteY11" fmla="*/ 1383029 h 1979293"/>
                    <a:gd name="connsiteX12" fmla="*/ 734694 w 1346306"/>
                    <a:gd name="connsiteY12" fmla="*/ 1522094 h 1979293"/>
                    <a:gd name="connsiteX13" fmla="*/ 363219 w 1346306"/>
                    <a:gd name="connsiteY13" fmla="*/ 1979293 h 1979293"/>
                    <a:gd name="connsiteX14" fmla="*/ 187959 w 1346306"/>
                    <a:gd name="connsiteY14" fmla="*/ 1813558 h 1979293"/>
                    <a:gd name="connsiteX15" fmla="*/ 0 w 1346306"/>
                    <a:gd name="connsiteY15" fmla="*/ 763905 h 1979293"/>
                    <a:gd name="connsiteX16" fmla="*/ 154305 w 1346306"/>
                    <a:gd name="connsiteY16" fmla="*/ 97155 h 1979293"/>
                    <a:gd name="connsiteX0" fmla="*/ 154305 w 1346306"/>
                    <a:gd name="connsiteY0" fmla="*/ 97155 h 2001010"/>
                    <a:gd name="connsiteX1" fmla="*/ 252729 w 1346306"/>
                    <a:gd name="connsiteY1" fmla="*/ 0 h 2001010"/>
                    <a:gd name="connsiteX2" fmla="*/ 622935 w 1346306"/>
                    <a:gd name="connsiteY2" fmla="*/ 83820 h 2001010"/>
                    <a:gd name="connsiteX3" fmla="*/ 666750 w 1346306"/>
                    <a:gd name="connsiteY3" fmla="*/ 230505 h 2001010"/>
                    <a:gd name="connsiteX4" fmla="*/ 923290 w 1346306"/>
                    <a:gd name="connsiteY4" fmla="*/ 527685 h 2001010"/>
                    <a:gd name="connsiteX5" fmla="*/ 1290955 w 1346306"/>
                    <a:gd name="connsiteY5" fmla="*/ 634365 h 2001010"/>
                    <a:gd name="connsiteX6" fmla="*/ 1134745 w 1346306"/>
                    <a:gd name="connsiteY6" fmla="*/ 840105 h 2001010"/>
                    <a:gd name="connsiteX7" fmla="*/ 1061085 w 1346306"/>
                    <a:gd name="connsiteY7" fmla="*/ 847725 h 2001010"/>
                    <a:gd name="connsiteX8" fmla="*/ 658494 w 1346306"/>
                    <a:gd name="connsiteY8" fmla="*/ 729614 h 2001010"/>
                    <a:gd name="connsiteX9" fmla="*/ 574674 w 1346306"/>
                    <a:gd name="connsiteY9" fmla="*/ 641984 h 2001010"/>
                    <a:gd name="connsiteX10" fmla="*/ 506094 w 1346306"/>
                    <a:gd name="connsiteY10" fmla="*/ 941069 h 2001010"/>
                    <a:gd name="connsiteX11" fmla="*/ 768984 w 1346306"/>
                    <a:gd name="connsiteY11" fmla="*/ 1383029 h 2001010"/>
                    <a:gd name="connsiteX12" fmla="*/ 734694 w 1346306"/>
                    <a:gd name="connsiteY12" fmla="*/ 1522094 h 2001010"/>
                    <a:gd name="connsiteX13" fmla="*/ 363219 w 1346306"/>
                    <a:gd name="connsiteY13" fmla="*/ 1979293 h 2001010"/>
                    <a:gd name="connsiteX14" fmla="*/ 187959 w 1346306"/>
                    <a:gd name="connsiteY14" fmla="*/ 1813558 h 2001010"/>
                    <a:gd name="connsiteX15" fmla="*/ 0 w 1346306"/>
                    <a:gd name="connsiteY15" fmla="*/ 763905 h 2001010"/>
                    <a:gd name="connsiteX16" fmla="*/ 154305 w 1346306"/>
                    <a:gd name="connsiteY16" fmla="*/ 97155 h 2001010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0 w 1346306"/>
                    <a:gd name="connsiteY15" fmla="*/ 763905 h 1999321"/>
                    <a:gd name="connsiteX16" fmla="*/ 154305 w 1346306"/>
                    <a:gd name="connsiteY16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187959 w 1346306"/>
                    <a:gd name="connsiteY15" fmla="*/ 1805938 h 1999321"/>
                    <a:gd name="connsiteX16" fmla="*/ 0 w 1346306"/>
                    <a:gd name="connsiteY16" fmla="*/ 763905 h 1999321"/>
                    <a:gd name="connsiteX17" fmla="*/ 154305 w 1346306"/>
                    <a:gd name="connsiteY17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0 w 1346306"/>
                    <a:gd name="connsiteY16" fmla="*/ 763905 h 1999321"/>
                    <a:gd name="connsiteX17" fmla="*/ 154305 w 1346306"/>
                    <a:gd name="connsiteY17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498474 w 1346306"/>
                    <a:gd name="connsiteY16" fmla="*/ 1417318 h 1999321"/>
                    <a:gd name="connsiteX17" fmla="*/ 0 w 1346306"/>
                    <a:gd name="connsiteY17" fmla="*/ 763905 h 1999321"/>
                    <a:gd name="connsiteX18" fmla="*/ 154305 w 1346306"/>
                    <a:gd name="connsiteY18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0 w 1346306"/>
                    <a:gd name="connsiteY17" fmla="*/ 763905 h 1999321"/>
                    <a:gd name="connsiteX18" fmla="*/ 154305 w 1346306"/>
                    <a:gd name="connsiteY18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319404 w 1346306"/>
                    <a:gd name="connsiteY17" fmla="*/ 1114423 h 1999321"/>
                    <a:gd name="connsiteX18" fmla="*/ 0 w 1346306"/>
                    <a:gd name="connsiteY18" fmla="*/ 763905 h 1999321"/>
                    <a:gd name="connsiteX19" fmla="*/ 154305 w 1346306"/>
                    <a:gd name="connsiteY19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3679 w 1346306"/>
                    <a:gd name="connsiteY17" fmla="*/ 1097278 h 1999321"/>
                    <a:gd name="connsiteX18" fmla="*/ 0 w 1346306"/>
                    <a:gd name="connsiteY18" fmla="*/ 763905 h 1999321"/>
                    <a:gd name="connsiteX19" fmla="*/ 154305 w 1346306"/>
                    <a:gd name="connsiteY19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85848 h 1999321"/>
                    <a:gd name="connsiteX18" fmla="*/ 0 w 1346306"/>
                    <a:gd name="connsiteY18" fmla="*/ 763905 h 1999321"/>
                    <a:gd name="connsiteX19" fmla="*/ 154305 w 1346306"/>
                    <a:gd name="connsiteY19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0 w 1346306"/>
                    <a:gd name="connsiteY18" fmla="*/ 763905 h 1999321"/>
                    <a:gd name="connsiteX19" fmla="*/ 154305 w 1346306"/>
                    <a:gd name="connsiteY19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235584 w 1346306"/>
                    <a:gd name="connsiteY18" fmla="*/ 1095373 h 1999321"/>
                    <a:gd name="connsiteX19" fmla="*/ 0 w 1346306"/>
                    <a:gd name="connsiteY19" fmla="*/ 763905 h 1999321"/>
                    <a:gd name="connsiteX20" fmla="*/ 154305 w 1346306"/>
                    <a:gd name="connsiteY20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0 w 1346306"/>
                    <a:gd name="connsiteY19" fmla="*/ 763905 h 1999321"/>
                    <a:gd name="connsiteX20" fmla="*/ 154305 w 1346306"/>
                    <a:gd name="connsiteY20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2259 w 1346306"/>
                    <a:gd name="connsiteY19" fmla="*/ 1384933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2259 w 1346306"/>
                    <a:gd name="connsiteY19" fmla="*/ 146303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448944 w 1346306"/>
                    <a:gd name="connsiteY19" fmla="*/ 136016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0 w 1346306"/>
                    <a:gd name="connsiteY20" fmla="*/ 763905 h 1999321"/>
                    <a:gd name="connsiteX21" fmla="*/ 154305 w 1346306"/>
                    <a:gd name="connsiteY21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307974 w 1346306"/>
                    <a:gd name="connsiteY20" fmla="*/ 1470658 h 1999321"/>
                    <a:gd name="connsiteX21" fmla="*/ 0 w 1346306"/>
                    <a:gd name="connsiteY21" fmla="*/ 763905 h 1999321"/>
                    <a:gd name="connsiteX22" fmla="*/ 154305 w 1346306"/>
                    <a:gd name="connsiteY22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307974 w 1346306"/>
                    <a:gd name="connsiteY20" fmla="*/ 1470658 h 1999321"/>
                    <a:gd name="connsiteX21" fmla="*/ 313689 w 1346306"/>
                    <a:gd name="connsiteY21" fmla="*/ 1468753 h 1999321"/>
                    <a:gd name="connsiteX22" fmla="*/ 0 w 1346306"/>
                    <a:gd name="connsiteY22" fmla="*/ 763905 h 1999321"/>
                    <a:gd name="connsiteX23" fmla="*/ 154305 w 1346306"/>
                    <a:gd name="connsiteY23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307974 w 1346306"/>
                    <a:gd name="connsiteY20" fmla="*/ 1470658 h 1999321"/>
                    <a:gd name="connsiteX21" fmla="*/ 3174 w 1346306"/>
                    <a:gd name="connsiteY21" fmla="*/ 1712593 h 1999321"/>
                    <a:gd name="connsiteX22" fmla="*/ 0 w 1346306"/>
                    <a:gd name="connsiteY22" fmla="*/ 763905 h 1999321"/>
                    <a:gd name="connsiteX23" fmla="*/ 154305 w 1346306"/>
                    <a:gd name="connsiteY23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258444 w 1346306"/>
                    <a:gd name="connsiteY20" fmla="*/ 1630678 h 1999321"/>
                    <a:gd name="connsiteX21" fmla="*/ 3174 w 1346306"/>
                    <a:gd name="connsiteY21" fmla="*/ 1712593 h 1999321"/>
                    <a:gd name="connsiteX22" fmla="*/ 0 w 1346306"/>
                    <a:gd name="connsiteY22" fmla="*/ 763905 h 1999321"/>
                    <a:gd name="connsiteX23" fmla="*/ 154305 w 1346306"/>
                    <a:gd name="connsiteY23" fmla="*/ 97155 h 1999321"/>
                    <a:gd name="connsiteX0" fmla="*/ 154305 w 1346306"/>
                    <a:gd name="connsiteY0" fmla="*/ 97155 h 1999321"/>
                    <a:gd name="connsiteX1" fmla="*/ 252729 w 1346306"/>
                    <a:gd name="connsiteY1" fmla="*/ 0 h 1999321"/>
                    <a:gd name="connsiteX2" fmla="*/ 622935 w 1346306"/>
                    <a:gd name="connsiteY2" fmla="*/ 83820 h 1999321"/>
                    <a:gd name="connsiteX3" fmla="*/ 666750 w 1346306"/>
                    <a:gd name="connsiteY3" fmla="*/ 230505 h 1999321"/>
                    <a:gd name="connsiteX4" fmla="*/ 923290 w 1346306"/>
                    <a:gd name="connsiteY4" fmla="*/ 527685 h 1999321"/>
                    <a:gd name="connsiteX5" fmla="*/ 1290955 w 1346306"/>
                    <a:gd name="connsiteY5" fmla="*/ 634365 h 1999321"/>
                    <a:gd name="connsiteX6" fmla="*/ 1134745 w 1346306"/>
                    <a:gd name="connsiteY6" fmla="*/ 840105 h 1999321"/>
                    <a:gd name="connsiteX7" fmla="*/ 1061085 w 1346306"/>
                    <a:gd name="connsiteY7" fmla="*/ 847725 h 1999321"/>
                    <a:gd name="connsiteX8" fmla="*/ 658494 w 1346306"/>
                    <a:gd name="connsiteY8" fmla="*/ 729614 h 1999321"/>
                    <a:gd name="connsiteX9" fmla="*/ 574674 w 1346306"/>
                    <a:gd name="connsiteY9" fmla="*/ 641984 h 1999321"/>
                    <a:gd name="connsiteX10" fmla="*/ 506094 w 1346306"/>
                    <a:gd name="connsiteY10" fmla="*/ 941069 h 1999321"/>
                    <a:gd name="connsiteX11" fmla="*/ 768984 w 1346306"/>
                    <a:gd name="connsiteY11" fmla="*/ 1383029 h 1999321"/>
                    <a:gd name="connsiteX12" fmla="*/ 734694 w 1346306"/>
                    <a:gd name="connsiteY12" fmla="*/ 1522094 h 1999321"/>
                    <a:gd name="connsiteX13" fmla="*/ 363219 w 1346306"/>
                    <a:gd name="connsiteY13" fmla="*/ 1979293 h 1999321"/>
                    <a:gd name="connsiteX14" fmla="*/ 187959 w 1346306"/>
                    <a:gd name="connsiteY14" fmla="*/ 1813558 h 1999321"/>
                    <a:gd name="connsiteX15" fmla="*/ 502284 w 1346306"/>
                    <a:gd name="connsiteY15" fmla="*/ 1423033 h 1999321"/>
                    <a:gd name="connsiteX16" fmla="*/ 323214 w 1346306"/>
                    <a:gd name="connsiteY16" fmla="*/ 1108708 h 1999321"/>
                    <a:gd name="connsiteX17" fmla="*/ 237489 w 1346306"/>
                    <a:gd name="connsiteY17" fmla="*/ 1095373 h 1999321"/>
                    <a:gd name="connsiteX18" fmla="*/ 309879 w 1346306"/>
                    <a:gd name="connsiteY18" fmla="*/ 1384933 h 1999321"/>
                    <a:gd name="connsiteX19" fmla="*/ 307974 w 1346306"/>
                    <a:gd name="connsiteY19" fmla="*/ 1470658 h 1999321"/>
                    <a:gd name="connsiteX20" fmla="*/ 121284 w 1346306"/>
                    <a:gd name="connsiteY20" fmla="*/ 1760218 h 1999321"/>
                    <a:gd name="connsiteX21" fmla="*/ 3174 w 1346306"/>
                    <a:gd name="connsiteY21" fmla="*/ 1712593 h 1999321"/>
                    <a:gd name="connsiteX22" fmla="*/ 0 w 1346306"/>
                    <a:gd name="connsiteY22" fmla="*/ 763905 h 1999321"/>
                    <a:gd name="connsiteX23" fmla="*/ 154305 w 1346306"/>
                    <a:gd name="connsiteY23" fmla="*/ 97155 h 1999321"/>
                    <a:gd name="connsiteX0" fmla="*/ 242571 w 1434572"/>
                    <a:gd name="connsiteY0" fmla="*/ 97155 h 1999321"/>
                    <a:gd name="connsiteX1" fmla="*/ 340995 w 1434572"/>
                    <a:gd name="connsiteY1" fmla="*/ 0 h 1999321"/>
                    <a:gd name="connsiteX2" fmla="*/ 711201 w 1434572"/>
                    <a:gd name="connsiteY2" fmla="*/ 83820 h 1999321"/>
                    <a:gd name="connsiteX3" fmla="*/ 755016 w 1434572"/>
                    <a:gd name="connsiteY3" fmla="*/ 230505 h 1999321"/>
                    <a:gd name="connsiteX4" fmla="*/ 1011556 w 1434572"/>
                    <a:gd name="connsiteY4" fmla="*/ 527685 h 1999321"/>
                    <a:gd name="connsiteX5" fmla="*/ 1379221 w 1434572"/>
                    <a:gd name="connsiteY5" fmla="*/ 634365 h 1999321"/>
                    <a:gd name="connsiteX6" fmla="*/ 1223011 w 1434572"/>
                    <a:gd name="connsiteY6" fmla="*/ 840105 h 1999321"/>
                    <a:gd name="connsiteX7" fmla="*/ 1149351 w 1434572"/>
                    <a:gd name="connsiteY7" fmla="*/ 847725 h 1999321"/>
                    <a:gd name="connsiteX8" fmla="*/ 746760 w 1434572"/>
                    <a:gd name="connsiteY8" fmla="*/ 729614 h 1999321"/>
                    <a:gd name="connsiteX9" fmla="*/ 662940 w 1434572"/>
                    <a:gd name="connsiteY9" fmla="*/ 641984 h 1999321"/>
                    <a:gd name="connsiteX10" fmla="*/ 594360 w 1434572"/>
                    <a:gd name="connsiteY10" fmla="*/ 941069 h 1999321"/>
                    <a:gd name="connsiteX11" fmla="*/ 857250 w 1434572"/>
                    <a:gd name="connsiteY11" fmla="*/ 1383029 h 1999321"/>
                    <a:gd name="connsiteX12" fmla="*/ 822960 w 1434572"/>
                    <a:gd name="connsiteY12" fmla="*/ 1522094 h 1999321"/>
                    <a:gd name="connsiteX13" fmla="*/ 451485 w 1434572"/>
                    <a:gd name="connsiteY13" fmla="*/ 1979293 h 1999321"/>
                    <a:gd name="connsiteX14" fmla="*/ 276225 w 1434572"/>
                    <a:gd name="connsiteY14" fmla="*/ 1813558 h 1999321"/>
                    <a:gd name="connsiteX15" fmla="*/ 590550 w 1434572"/>
                    <a:gd name="connsiteY15" fmla="*/ 1423033 h 1999321"/>
                    <a:gd name="connsiteX16" fmla="*/ 411480 w 1434572"/>
                    <a:gd name="connsiteY16" fmla="*/ 1108708 h 1999321"/>
                    <a:gd name="connsiteX17" fmla="*/ 325755 w 1434572"/>
                    <a:gd name="connsiteY17" fmla="*/ 1095373 h 1999321"/>
                    <a:gd name="connsiteX18" fmla="*/ 398145 w 1434572"/>
                    <a:gd name="connsiteY18" fmla="*/ 1384933 h 1999321"/>
                    <a:gd name="connsiteX19" fmla="*/ 396240 w 1434572"/>
                    <a:gd name="connsiteY19" fmla="*/ 1470658 h 1999321"/>
                    <a:gd name="connsiteX20" fmla="*/ 0 w 1434572"/>
                    <a:gd name="connsiteY20" fmla="*/ 1967863 h 1999321"/>
                    <a:gd name="connsiteX21" fmla="*/ 91440 w 1434572"/>
                    <a:gd name="connsiteY21" fmla="*/ 1712593 h 1999321"/>
                    <a:gd name="connsiteX22" fmla="*/ 88266 w 1434572"/>
                    <a:gd name="connsiteY22" fmla="*/ 763905 h 1999321"/>
                    <a:gd name="connsiteX23" fmla="*/ 242571 w 1434572"/>
                    <a:gd name="connsiteY23" fmla="*/ 97155 h 1999321"/>
                    <a:gd name="connsiteX0" fmla="*/ 410211 w 1602212"/>
                    <a:gd name="connsiteY0" fmla="*/ 97155 h 1999321"/>
                    <a:gd name="connsiteX1" fmla="*/ 508635 w 1602212"/>
                    <a:gd name="connsiteY1" fmla="*/ 0 h 1999321"/>
                    <a:gd name="connsiteX2" fmla="*/ 878841 w 1602212"/>
                    <a:gd name="connsiteY2" fmla="*/ 83820 h 1999321"/>
                    <a:gd name="connsiteX3" fmla="*/ 922656 w 1602212"/>
                    <a:gd name="connsiteY3" fmla="*/ 230505 h 1999321"/>
                    <a:gd name="connsiteX4" fmla="*/ 1179196 w 1602212"/>
                    <a:gd name="connsiteY4" fmla="*/ 527685 h 1999321"/>
                    <a:gd name="connsiteX5" fmla="*/ 1546861 w 1602212"/>
                    <a:gd name="connsiteY5" fmla="*/ 634365 h 1999321"/>
                    <a:gd name="connsiteX6" fmla="*/ 1390651 w 1602212"/>
                    <a:gd name="connsiteY6" fmla="*/ 840105 h 1999321"/>
                    <a:gd name="connsiteX7" fmla="*/ 1316991 w 1602212"/>
                    <a:gd name="connsiteY7" fmla="*/ 847725 h 1999321"/>
                    <a:gd name="connsiteX8" fmla="*/ 914400 w 1602212"/>
                    <a:gd name="connsiteY8" fmla="*/ 729614 h 1999321"/>
                    <a:gd name="connsiteX9" fmla="*/ 830580 w 1602212"/>
                    <a:gd name="connsiteY9" fmla="*/ 641984 h 1999321"/>
                    <a:gd name="connsiteX10" fmla="*/ 762000 w 1602212"/>
                    <a:gd name="connsiteY10" fmla="*/ 941069 h 1999321"/>
                    <a:gd name="connsiteX11" fmla="*/ 1024890 w 1602212"/>
                    <a:gd name="connsiteY11" fmla="*/ 1383029 h 1999321"/>
                    <a:gd name="connsiteX12" fmla="*/ 990600 w 1602212"/>
                    <a:gd name="connsiteY12" fmla="*/ 1522094 h 1999321"/>
                    <a:gd name="connsiteX13" fmla="*/ 619125 w 1602212"/>
                    <a:gd name="connsiteY13" fmla="*/ 1979293 h 1999321"/>
                    <a:gd name="connsiteX14" fmla="*/ 443865 w 1602212"/>
                    <a:gd name="connsiteY14" fmla="*/ 1813558 h 1999321"/>
                    <a:gd name="connsiteX15" fmla="*/ 758190 w 1602212"/>
                    <a:gd name="connsiteY15" fmla="*/ 1423033 h 1999321"/>
                    <a:gd name="connsiteX16" fmla="*/ 579120 w 1602212"/>
                    <a:gd name="connsiteY16" fmla="*/ 1108708 h 1999321"/>
                    <a:gd name="connsiteX17" fmla="*/ 493395 w 1602212"/>
                    <a:gd name="connsiteY17" fmla="*/ 1095373 h 1999321"/>
                    <a:gd name="connsiteX18" fmla="*/ 565785 w 1602212"/>
                    <a:gd name="connsiteY18" fmla="*/ 1384933 h 1999321"/>
                    <a:gd name="connsiteX19" fmla="*/ 563880 w 1602212"/>
                    <a:gd name="connsiteY19" fmla="*/ 1470658 h 1999321"/>
                    <a:gd name="connsiteX20" fmla="*/ 167640 w 1602212"/>
                    <a:gd name="connsiteY20" fmla="*/ 1967863 h 1999321"/>
                    <a:gd name="connsiteX21" fmla="*/ 0 w 1602212"/>
                    <a:gd name="connsiteY21" fmla="*/ 1794508 h 1999321"/>
                    <a:gd name="connsiteX22" fmla="*/ 255906 w 1602212"/>
                    <a:gd name="connsiteY22" fmla="*/ 763905 h 1999321"/>
                    <a:gd name="connsiteX23" fmla="*/ 410211 w 1602212"/>
                    <a:gd name="connsiteY23" fmla="*/ 97155 h 1999321"/>
                    <a:gd name="connsiteX0" fmla="*/ 430572 w 1622573"/>
                    <a:gd name="connsiteY0" fmla="*/ 97155 h 1999321"/>
                    <a:gd name="connsiteX1" fmla="*/ 528996 w 1622573"/>
                    <a:gd name="connsiteY1" fmla="*/ 0 h 1999321"/>
                    <a:gd name="connsiteX2" fmla="*/ 899202 w 1622573"/>
                    <a:gd name="connsiteY2" fmla="*/ 83820 h 1999321"/>
                    <a:gd name="connsiteX3" fmla="*/ 943017 w 1622573"/>
                    <a:gd name="connsiteY3" fmla="*/ 230505 h 1999321"/>
                    <a:gd name="connsiteX4" fmla="*/ 1199557 w 1622573"/>
                    <a:gd name="connsiteY4" fmla="*/ 527685 h 1999321"/>
                    <a:gd name="connsiteX5" fmla="*/ 1567222 w 1622573"/>
                    <a:gd name="connsiteY5" fmla="*/ 634365 h 1999321"/>
                    <a:gd name="connsiteX6" fmla="*/ 1411012 w 1622573"/>
                    <a:gd name="connsiteY6" fmla="*/ 840105 h 1999321"/>
                    <a:gd name="connsiteX7" fmla="*/ 1337352 w 1622573"/>
                    <a:gd name="connsiteY7" fmla="*/ 847725 h 1999321"/>
                    <a:gd name="connsiteX8" fmla="*/ 934761 w 1622573"/>
                    <a:gd name="connsiteY8" fmla="*/ 729614 h 1999321"/>
                    <a:gd name="connsiteX9" fmla="*/ 850941 w 1622573"/>
                    <a:gd name="connsiteY9" fmla="*/ 641984 h 1999321"/>
                    <a:gd name="connsiteX10" fmla="*/ 782361 w 1622573"/>
                    <a:gd name="connsiteY10" fmla="*/ 941069 h 1999321"/>
                    <a:gd name="connsiteX11" fmla="*/ 1045251 w 1622573"/>
                    <a:gd name="connsiteY11" fmla="*/ 1383029 h 1999321"/>
                    <a:gd name="connsiteX12" fmla="*/ 1010961 w 1622573"/>
                    <a:gd name="connsiteY12" fmla="*/ 1522094 h 1999321"/>
                    <a:gd name="connsiteX13" fmla="*/ 639486 w 1622573"/>
                    <a:gd name="connsiteY13" fmla="*/ 1979293 h 1999321"/>
                    <a:gd name="connsiteX14" fmla="*/ 464226 w 1622573"/>
                    <a:gd name="connsiteY14" fmla="*/ 1813558 h 1999321"/>
                    <a:gd name="connsiteX15" fmla="*/ 778551 w 1622573"/>
                    <a:gd name="connsiteY15" fmla="*/ 1423033 h 1999321"/>
                    <a:gd name="connsiteX16" fmla="*/ 599481 w 1622573"/>
                    <a:gd name="connsiteY16" fmla="*/ 1108708 h 1999321"/>
                    <a:gd name="connsiteX17" fmla="*/ 513756 w 1622573"/>
                    <a:gd name="connsiteY17" fmla="*/ 1095373 h 1999321"/>
                    <a:gd name="connsiteX18" fmla="*/ 586146 w 1622573"/>
                    <a:gd name="connsiteY18" fmla="*/ 1384933 h 1999321"/>
                    <a:gd name="connsiteX19" fmla="*/ 584241 w 1622573"/>
                    <a:gd name="connsiteY19" fmla="*/ 1470658 h 1999321"/>
                    <a:gd name="connsiteX20" fmla="*/ 188001 w 1622573"/>
                    <a:gd name="connsiteY20" fmla="*/ 1967863 h 1999321"/>
                    <a:gd name="connsiteX21" fmla="*/ 20361 w 1622573"/>
                    <a:gd name="connsiteY21" fmla="*/ 1794508 h 1999321"/>
                    <a:gd name="connsiteX22" fmla="*/ 276267 w 1622573"/>
                    <a:gd name="connsiteY22" fmla="*/ 763905 h 1999321"/>
                    <a:gd name="connsiteX23" fmla="*/ 430572 w 1622573"/>
                    <a:gd name="connsiteY23" fmla="*/ 97155 h 1999321"/>
                    <a:gd name="connsiteX0" fmla="*/ 437624 w 1629625"/>
                    <a:gd name="connsiteY0" fmla="*/ 97155 h 1999321"/>
                    <a:gd name="connsiteX1" fmla="*/ 536048 w 1629625"/>
                    <a:gd name="connsiteY1" fmla="*/ 0 h 1999321"/>
                    <a:gd name="connsiteX2" fmla="*/ 906254 w 1629625"/>
                    <a:gd name="connsiteY2" fmla="*/ 83820 h 1999321"/>
                    <a:gd name="connsiteX3" fmla="*/ 950069 w 1629625"/>
                    <a:gd name="connsiteY3" fmla="*/ 230505 h 1999321"/>
                    <a:gd name="connsiteX4" fmla="*/ 1206609 w 1629625"/>
                    <a:gd name="connsiteY4" fmla="*/ 527685 h 1999321"/>
                    <a:gd name="connsiteX5" fmla="*/ 1574274 w 1629625"/>
                    <a:gd name="connsiteY5" fmla="*/ 634365 h 1999321"/>
                    <a:gd name="connsiteX6" fmla="*/ 1418064 w 1629625"/>
                    <a:gd name="connsiteY6" fmla="*/ 840105 h 1999321"/>
                    <a:gd name="connsiteX7" fmla="*/ 1344404 w 1629625"/>
                    <a:gd name="connsiteY7" fmla="*/ 847725 h 1999321"/>
                    <a:gd name="connsiteX8" fmla="*/ 941813 w 1629625"/>
                    <a:gd name="connsiteY8" fmla="*/ 729614 h 1999321"/>
                    <a:gd name="connsiteX9" fmla="*/ 857993 w 1629625"/>
                    <a:gd name="connsiteY9" fmla="*/ 641984 h 1999321"/>
                    <a:gd name="connsiteX10" fmla="*/ 789413 w 1629625"/>
                    <a:gd name="connsiteY10" fmla="*/ 941069 h 1999321"/>
                    <a:gd name="connsiteX11" fmla="*/ 1052303 w 1629625"/>
                    <a:gd name="connsiteY11" fmla="*/ 1383029 h 1999321"/>
                    <a:gd name="connsiteX12" fmla="*/ 1018013 w 1629625"/>
                    <a:gd name="connsiteY12" fmla="*/ 1522094 h 1999321"/>
                    <a:gd name="connsiteX13" fmla="*/ 646538 w 1629625"/>
                    <a:gd name="connsiteY13" fmla="*/ 1979293 h 1999321"/>
                    <a:gd name="connsiteX14" fmla="*/ 471278 w 1629625"/>
                    <a:gd name="connsiteY14" fmla="*/ 1813558 h 1999321"/>
                    <a:gd name="connsiteX15" fmla="*/ 785603 w 1629625"/>
                    <a:gd name="connsiteY15" fmla="*/ 1423033 h 1999321"/>
                    <a:gd name="connsiteX16" fmla="*/ 606533 w 1629625"/>
                    <a:gd name="connsiteY16" fmla="*/ 1108708 h 1999321"/>
                    <a:gd name="connsiteX17" fmla="*/ 520808 w 1629625"/>
                    <a:gd name="connsiteY17" fmla="*/ 1095373 h 1999321"/>
                    <a:gd name="connsiteX18" fmla="*/ 593198 w 1629625"/>
                    <a:gd name="connsiteY18" fmla="*/ 1384933 h 1999321"/>
                    <a:gd name="connsiteX19" fmla="*/ 591293 w 1629625"/>
                    <a:gd name="connsiteY19" fmla="*/ 1470658 h 1999321"/>
                    <a:gd name="connsiteX20" fmla="*/ 195053 w 1629625"/>
                    <a:gd name="connsiteY20" fmla="*/ 1967863 h 1999321"/>
                    <a:gd name="connsiteX21" fmla="*/ 27413 w 1629625"/>
                    <a:gd name="connsiteY21" fmla="*/ 1794508 h 1999321"/>
                    <a:gd name="connsiteX22" fmla="*/ 283319 w 1629625"/>
                    <a:gd name="connsiteY22" fmla="*/ 763905 h 1999321"/>
                    <a:gd name="connsiteX23" fmla="*/ 437624 w 1629625"/>
                    <a:gd name="connsiteY23" fmla="*/ 97155 h 1999321"/>
                    <a:gd name="connsiteX0" fmla="*/ 437395 w 1629396"/>
                    <a:gd name="connsiteY0" fmla="*/ 97155 h 1999321"/>
                    <a:gd name="connsiteX1" fmla="*/ 535819 w 1629396"/>
                    <a:gd name="connsiteY1" fmla="*/ 0 h 1999321"/>
                    <a:gd name="connsiteX2" fmla="*/ 906025 w 1629396"/>
                    <a:gd name="connsiteY2" fmla="*/ 83820 h 1999321"/>
                    <a:gd name="connsiteX3" fmla="*/ 949840 w 1629396"/>
                    <a:gd name="connsiteY3" fmla="*/ 230505 h 1999321"/>
                    <a:gd name="connsiteX4" fmla="*/ 1206380 w 1629396"/>
                    <a:gd name="connsiteY4" fmla="*/ 527685 h 1999321"/>
                    <a:gd name="connsiteX5" fmla="*/ 1574045 w 1629396"/>
                    <a:gd name="connsiteY5" fmla="*/ 634365 h 1999321"/>
                    <a:gd name="connsiteX6" fmla="*/ 1417835 w 1629396"/>
                    <a:gd name="connsiteY6" fmla="*/ 840105 h 1999321"/>
                    <a:gd name="connsiteX7" fmla="*/ 1344175 w 1629396"/>
                    <a:gd name="connsiteY7" fmla="*/ 847725 h 1999321"/>
                    <a:gd name="connsiteX8" fmla="*/ 941584 w 1629396"/>
                    <a:gd name="connsiteY8" fmla="*/ 729614 h 1999321"/>
                    <a:gd name="connsiteX9" fmla="*/ 857764 w 1629396"/>
                    <a:gd name="connsiteY9" fmla="*/ 641984 h 1999321"/>
                    <a:gd name="connsiteX10" fmla="*/ 789184 w 1629396"/>
                    <a:gd name="connsiteY10" fmla="*/ 941069 h 1999321"/>
                    <a:gd name="connsiteX11" fmla="*/ 1052074 w 1629396"/>
                    <a:gd name="connsiteY11" fmla="*/ 1383029 h 1999321"/>
                    <a:gd name="connsiteX12" fmla="*/ 1017784 w 1629396"/>
                    <a:gd name="connsiteY12" fmla="*/ 1522094 h 1999321"/>
                    <a:gd name="connsiteX13" fmla="*/ 646309 w 1629396"/>
                    <a:gd name="connsiteY13" fmla="*/ 1979293 h 1999321"/>
                    <a:gd name="connsiteX14" fmla="*/ 471049 w 1629396"/>
                    <a:gd name="connsiteY14" fmla="*/ 1813558 h 1999321"/>
                    <a:gd name="connsiteX15" fmla="*/ 785374 w 1629396"/>
                    <a:gd name="connsiteY15" fmla="*/ 1423033 h 1999321"/>
                    <a:gd name="connsiteX16" fmla="*/ 606304 w 1629396"/>
                    <a:gd name="connsiteY16" fmla="*/ 1108708 h 1999321"/>
                    <a:gd name="connsiteX17" fmla="*/ 520579 w 1629396"/>
                    <a:gd name="connsiteY17" fmla="*/ 1095373 h 1999321"/>
                    <a:gd name="connsiteX18" fmla="*/ 592969 w 1629396"/>
                    <a:gd name="connsiteY18" fmla="*/ 1384933 h 1999321"/>
                    <a:gd name="connsiteX19" fmla="*/ 591064 w 1629396"/>
                    <a:gd name="connsiteY19" fmla="*/ 1470658 h 1999321"/>
                    <a:gd name="connsiteX20" fmla="*/ 194824 w 1629396"/>
                    <a:gd name="connsiteY20" fmla="*/ 1967863 h 1999321"/>
                    <a:gd name="connsiteX21" fmla="*/ 27184 w 1629396"/>
                    <a:gd name="connsiteY21" fmla="*/ 1794508 h 1999321"/>
                    <a:gd name="connsiteX22" fmla="*/ 283090 w 1629396"/>
                    <a:gd name="connsiteY22" fmla="*/ 763905 h 1999321"/>
                    <a:gd name="connsiteX23" fmla="*/ 437395 w 1629396"/>
                    <a:gd name="connsiteY23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288564 w 1634870"/>
                    <a:gd name="connsiteY22" fmla="*/ 763905 h 1999321"/>
                    <a:gd name="connsiteX23" fmla="*/ 442869 w 1634870"/>
                    <a:gd name="connsiteY23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288564 w 1634870"/>
                    <a:gd name="connsiteY22" fmla="*/ 763905 h 1999321"/>
                    <a:gd name="connsiteX23" fmla="*/ 286023 w 1634870"/>
                    <a:gd name="connsiteY23" fmla="*/ 769618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288564 w 1634870"/>
                    <a:gd name="connsiteY22" fmla="*/ 763905 h 1999321"/>
                    <a:gd name="connsiteX23" fmla="*/ 295548 w 1634870"/>
                    <a:gd name="connsiteY23" fmla="*/ 739138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95548 w 1634870"/>
                    <a:gd name="connsiteY23" fmla="*/ 739138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  <a:gd name="connsiteX0" fmla="*/ 442869 w 1634870"/>
                    <a:gd name="connsiteY0" fmla="*/ 97155 h 1999321"/>
                    <a:gd name="connsiteX1" fmla="*/ 541293 w 1634870"/>
                    <a:gd name="connsiteY1" fmla="*/ 0 h 1999321"/>
                    <a:gd name="connsiteX2" fmla="*/ 911499 w 1634870"/>
                    <a:gd name="connsiteY2" fmla="*/ 83820 h 1999321"/>
                    <a:gd name="connsiteX3" fmla="*/ 955314 w 1634870"/>
                    <a:gd name="connsiteY3" fmla="*/ 230505 h 1999321"/>
                    <a:gd name="connsiteX4" fmla="*/ 1211854 w 1634870"/>
                    <a:gd name="connsiteY4" fmla="*/ 527685 h 1999321"/>
                    <a:gd name="connsiteX5" fmla="*/ 1579519 w 1634870"/>
                    <a:gd name="connsiteY5" fmla="*/ 634365 h 1999321"/>
                    <a:gd name="connsiteX6" fmla="*/ 1423309 w 1634870"/>
                    <a:gd name="connsiteY6" fmla="*/ 840105 h 1999321"/>
                    <a:gd name="connsiteX7" fmla="*/ 1349649 w 1634870"/>
                    <a:gd name="connsiteY7" fmla="*/ 847725 h 1999321"/>
                    <a:gd name="connsiteX8" fmla="*/ 947058 w 1634870"/>
                    <a:gd name="connsiteY8" fmla="*/ 729614 h 1999321"/>
                    <a:gd name="connsiteX9" fmla="*/ 863238 w 1634870"/>
                    <a:gd name="connsiteY9" fmla="*/ 641984 h 1999321"/>
                    <a:gd name="connsiteX10" fmla="*/ 794658 w 1634870"/>
                    <a:gd name="connsiteY10" fmla="*/ 941069 h 1999321"/>
                    <a:gd name="connsiteX11" fmla="*/ 1057548 w 1634870"/>
                    <a:gd name="connsiteY11" fmla="*/ 1383029 h 1999321"/>
                    <a:gd name="connsiteX12" fmla="*/ 1023258 w 1634870"/>
                    <a:gd name="connsiteY12" fmla="*/ 1522094 h 1999321"/>
                    <a:gd name="connsiteX13" fmla="*/ 651783 w 1634870"/>
                    <a:gd name="connsiteY13" fmla="*/ 1979293 h 1999321"/>
                    <a:gd name="connsiteX14" fmla="*/ 476523 w 1634870"/>
                    <a:gd name="connsiteY14" fmla="*/ 1813558 h 1999321"/>
                    <a:gd name="connsiteX15" fmla="*/ 790848 w 1634870"/>
                    <a:gd name="connsiteY15" fmla="*/ 1423033 h 1999321"/>
                    <a:gd name="connsiteX16" fmla="*/ 611778 w 1634870"/>
                    <a:gd name="connsiteY16" fmla="*/ 1108708 h 1999321"/>
                    <a:gd name="connsiteX17" fmla="*/ 526053 w 1634870"/>
                    <a:gd name="connsiteY17" fmla="*/ 1095373 h 1999321"/>
                    <a:gd name="connsiteX18" fmla="*/ 598443 w 1634870"/>
                    <a:gd name="connsiteY18" fmla="*/ 1384933 h 1999321"/>
                    <a:gd name="connsiteX19" fmla="*/ 596538 w 1634870"/>
                    <a:gd name="connsiteY19" fmla="*/ 1470658 h 1999321"/>
                    <a:gd name="connsiteX20" fmla="*/ 200298 w 1634870"/>
                    <a:gd name="connsiteY20" fmla="*/ 1967863 h 1999321"/>
                    <a:gd name="connsiteX21" fmla="*/ 32658 w 1634870"/>
                    <a:gd name="connsiteY21" fmla="*/ 1794508 h 1999321"/>
                    <a:gd name="connsiteX22" fmla="*/ 345714 w 1634870"/>
                    <a:gd name="connsiteY22" fmla="*/ 1396365 h 1999321"/>
                    <a:gd name="connsiteX23" fmla="*/ 238398 w 1634870"/>
                    <a:gd name="connsiteY23" fmla="*/ 1000123 h 1999321"/>
                    <a:gd name="connsiteX24" fmla="*/ 442869 w 1634870"/>
                    <a:gd name="connsiteY24" fmla="*/ 97155 h 1999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34870" h="1999321">
                      <a:moveTo>
                        <a:pt x="442869" y="97155"/>
                      </a:moveTo>
                      <a:cubicBezTo>
                        <a:pt x="460437" y="15240"/>
                        <a:pt x="495150" y="3810"/>
                        <a:pt x="541293" y="0"/>
                      </a:cubicBezTo>
                      <a:lnTo>
                        <a:pt x="911499" y="83820"/>
                      </a:lnTo>
                      <a:cubicBezTo>
                        <a:pt x="992779" y="114300"/>
                        <a:pt x="969284" y="201930"/>
                        <a:pt x="955314" y="230505"/>
                      </a:cubicBezTo>
                      <a:lnTo>
                        <a:pt x="1211854" y="527685"/>
                      </a:lnTo>
                      <a:cubicBezTo>
                        <a:pt x="1338219" y="561340"/>
                        <a:pt x="1456964" y="598805"/>
                        <a:pt x="1579519" y="634365"/>
                      </a:cubicBezTo>
                      <a:cubicBezTo>
                        <a:pt x="1686834" y="706120"/>
                        <a:pt x="1639844" y="913130"/>
                        <a:pt x="1423309" y="840105"/>
                      </a:cubicBezTo>
                      <a:lnTo>
                        <a:pt x="1349649" y="847725"/>
                      </a:lnTo>
                      <a:lnTo>
                        <a:pt x="947058" y="729614"/>
                      </a:lnTo>
                      <a:lnTo>
                        <a:pt x="863238" y="641984"/>
                      </a:lnTo>
                      <a:lnTo>
                        <a:pt x="794658" y="941069"/>
                      </a:lnTo>
                      <a:lnTo>
                        <a:pt x="1057548" y="1383029"/>
                      </a:lnTo>
                      <a:cubicBezTo>
                        <a:pt x="1072788" y="1442719"/>
                        <a:pt x="1057548" y="1483359"/>
                        <a:pt x="1023258" y="1522094"/>
                      </a:cubicBezTo>
                      <a:lnTo>
                        <a:pt x="651783" y="1979293"/>
                      </a:lnTo>
                      <a:cubicBezTo>
                        <a:pt x="505733" y="2055493"/>
                        <a:pt x="416833" y="1895473"/>
                        <a:pt x="476523" y="1813558"/>
                      </a:cubicBezTo>
                      <a:lnTo>
                        <a:pt x="790848" y="1423033"/>
                      </a:lnTo>
                      <a:lnTo>
                        <a:pt x="611778" y="1108708"/>
                      </a:lnTo>
                      <a:lnTo>
                        <a:pt x="526053" y="1095373"/>
                      </a:lnTo>
                      <a:lnTo>
                        <a:pt x="598443" y="1384933"/>
                      </a:lnTo>
                      <a:cubicBezTo>
                        <a:pt x="613048" y="1413508"/>
                        <a:pt x="608603" y="1443988"/>
                        <a:pt x="596538" y="1470658"/>
                      </a:cubicBezTo>
                      <a:lnTo>
                        <a:pt x="200298" y="1967863"/>
                      </a:lnTo>
                      <a:cubicBezTo>
                        <a:pt x="72028" y="2056763"/>
                        <a:pt x="-63862" y="1905633"/>
                        <a:pt x="32658" y="1794508"/>
                      </a:cubicBezTo>
                      <a:lnTo>
                        <a:pt x="345714" y="1396365"/>
                      </a:lnTo>
                      <a:cubicBezTo>
                        <a:pt x="309942" y="1264284"/>
                        <a:pt x="257025" y="1109344"/>
                        <a:pt x="238398" y="1000123"/>
                      </a:cubicBezTo>
                      <a:cubicBezTo>
                        <a:pt x="270360" y="712469"/>
                        <a:pt x="376617" y="400049"/>
                        <a:pt x="442869" y="97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2638086" y="2878487"/>
              <a:ext cx="3491911" cy="2668615"/>
              <a:chOff x="2638086" y="2878487"/>
              <a:chExt cx="3491911" cy="2668615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2638086" y="2878487"/>
                <a:ext cx="3491911" cy="2668615"/>
                <a:chOff x="2638086" y="2878487"/>
                <a:chExt cx="3491911" cy="2668615"/>
              </a:xfrm>
            </p:grpSpPr>
            <p:sp>
              <p:nvSpPr>
                <p:cNvPr id="114" name="Freeform 113"/>
                <p:cNvSpPr/>
                <p:nvPr/>
              </p:nvSpPr>
              <p:spPr>
                <a:xfrm flipH="1">
                  <a:off x="3452771" y="4505056"/>
                  <a:ext cx="1041616" cy="1042046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92388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92388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92388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9513 w 1542756"/>
                    <a:gd name="connsiteY18" fmla="*/ 1481497 h 1543391"/>
                    <a:gd name="connsiteX19" fmla="*/ 687979 w 1542756"/>
                    <a:gd name="connsiteY19" fmla="*/ 1459189 h 1543391"/>
                    <a:gd name="connsiteX20" fmla="*/ 754417 w 1542756"/>
                    <a:gd name="connsiteY20" fmla="*/ 1347735 h 1543391"/>
                    <a:gd name="connsiteX21" fmla="*/ 603727 w 1542756"/>
                    <a:gd name="connsiteY21" fmla="*/ 1213325 h 1543391"/>
                    <a:gd name="connsiteX22" fmla="*/ 457825 w 1542756"/>
                    <a:gd name="connsiteY22" fmla="*/ 1347735 h 1543391"/>
                    <a:gd name="connsiteX23" fmla="*/ 522614 w 1542756"/>
                    <a:gd name="connsiteY23" fmla="*/ 1456051 h 1543391"/>
                    <a:gd name="connsiteX24" fmla="*/ 530889 w 1542756"/>
                    <a:gd name="connsiteY24" fmla="*/ 1529038 h 1543391"/>
                    <a:gd name="connsiteX25" fmla="*/ 510900 w 1542756"/>
                    <a:gd name="connsiteY25" fmla="*/ 1543391 h 1543391"/>
                    <a:gd name="connsiteX26" fmla="*/ 0 w 1542756"/>
                    <a:gd name="connsiteY26" fmla="*/ 1543391 h 1543391"/>
                    <a:gd name="connsiteX27" fmla="*/ 0 w 1542756"/>
                    <a:gd name="connsiteY27" fmla="*/ 1030456 h 1543391"/>
                    <a:gd name="connsiteX28" fmla="*/ 14829 w 1542756"/>
                    <a:gd name="connsiteY28" fmla="*/ 1009804 h 1543391"/>
                    <a:gd name="connsiteX29" fmla="*/ 87734 w 1542756"/>
                    <a:gd name="connsiteY29" fmla="*/ 1012051 h 1543391"/>
                    <a:gd name="connsiteX30" fmla="*/ 196131 w 1542756"/>
                    <a:gd name="connsiteY30" fmla="*/ 1084601 h 1543391"/>
                    <a:gd name="connsiteX31" fmla="*/ 330541 w 1542756"/>
                    <a:gd name="connsiteY31" fmla="*/ 936966 h 1543391"/>
                    <a:gd name="connsiteX32" fmla="*/ 199188 w 1542756"/>
                    <a:gd name="connsiteY32" fmla="*/ 789332 h 1543391"/>
                    <a:gd name="connsiteX33" fmla="*/ 84678 w 1542756"/>
                    <a:gd name="connsiteY33" fmla="*/ 861881 h 1543391"/>
                    <a:gd name="connsiteX34" fmla="*/ 16002 w 1542756"/>
                    <a:gd name="connsiteY34" fmla="*/ 862694 h 1543391"/>
                    <a:gd name="connsiteX35" fmla="*/ 0 w 1542756"/>
                    <a:gd name="connsiteY35" fmla="*/ 841219 h 1543391"/>
                    <a:gd name="connsiteX36" fmla="*/ 0 w 1542756"/>
                    <a:gd name="connsiteY36" fmla="*/ 330541 h 1543391"/>
                    <a:gd name="connsiteX37" fmla="*/ 510238 w 1542756"/>
                    <a:gd name="connsiteY37" fmla="*/ 330541 h 1543391"/>
                    <a:gd name="connsiteX38" fmla="*/ 530889 w 1542756"/>
                    <a:gd name="connsiteY38" fmla="*/ 315713 h 1543391"/>
                    <a:gd name="connsiteX39" fmla="*/ 519475 w 1542756"/>
                    <a:gd name="connsiteY39" fmla="*/ 245864 h 1543391"/>
                    <a:gd name="connsiteX40" fmla="*/ 453037 w 1542756"/>
                    <a:gd name="connsiteY40" fmla="*/ 134410 h 1543391"/>
                    <a:gd name="connsiteX41" fmla="*/ 603727 w 1542756"/>
                    <a:gd name="connsiteY41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9513 w 1542756"/>
                    <a:gd name="connsiteY18" fmla="*/ 1481497 h 1543391"/>
                    <a:gd name="connsiteX19" fmla="*/ 687979 w 1542756"/>
                    <a:gd name="connsiteY19" fmla="*/ 1459189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9513 w 1542756"/>
                    <a:gd name="connsiteY18" fmla="*/ 1481497 h 1543391"/>
                    <a:gd name="connsiteX19" fmla="*/ 687979 w 1542756"/>
                    <a:gd name="connsiteY19" fmla="*/ 1459189 h 1543391"/>
                    <a:gd name="connsiteX20" fmla="*/ 457825 w 1542756"/>
                    <a:gd name="connsiteY20" fmla="*/ 1347735 h 1543391"/>
                    <a:gd name="connsiteX21" fmla="*/ 522614 w 1542756"/>
                    <a:gd name="connsiteY21" fmla="*/ 1456051 h 1543391"/>
                    <a:gd name="connsiteX22" fmla="*/ 530889 w 1542756"/>
                    <a:gd name="connsiteY22" fmla="*/ 1529038 h 1543391"/>
                    <a:gd name="connsiteX23" fmla="*/ 510900 w 1542756"/>
                    <a:gd name="connsiteY23" fmla="*/ 1543391 h 1543391"/>
                    <a:gd name="connsiteX24" fmla="*/ 0 w 1542756"/>
                    <a:gd name="connsiteY24" fmla="*/ 1543391 h 1543391"/>
                    <a:gd name="connsiteX25" fmla="*/ 0 w 1542756"/>
                    <a:gd name="connsiteY25" fmla="*/ 1030456 h 1543391"/>
                    <a:gd name="connsiteX26" fmla="*/ 14829 w 1542756"/>
                    <a:gd name="connsiteY26" fmla="*/ 1009804 h 1543391"/>
                    <a:gd name="connsiteX27" fmla="*/ 87734 w 1542756"/>
                    <a:gd name="connsiteY27" fmla="*/ 1012051 h 1543391"/>
                    <a:gd name="connsiteX28" fmla="*/ 196131 w 1542756"/>
                    <a:gd name="connsiteY28" fmla="*/ 1084601 h 1543391"/>
                    <a:gd name="connsiteX29" fmla="*/ 330541 w 1542756"/>
                    <a:gd name="connsiteY29" fmla="*/ 936966 h 1543391"/>
                    <a:gd name="connsiteX30" fmla="*/ 199188 w 1542756"/>
                    <a:gd name="connsiteY30" fmla="*/ 789332 h 1543391"/>
                    <a:gd name="connsiteX31" fmla="*/ 84678 w 1542756"/>
                    <a:gd name="connsiteY31" fmla="*/ 861881 h 1543391"/>
                    <a:gd name="connsiteX32" fmla="*/ 16002 w 1542756"/>
                    <a:gd name="connsiteY32" fmla="*/ 862694 h 1543391"/>
                    <a:gd name="connsiteX33" fmla="*/ 0 w 1542756"/>
                    <a:gd name="connsiteY33" fmla="*/ 841219 h 1543391"/>
                    <a:gd name="connsiteX34" fmla="*/ 0 w 1542756"/>
                    <a:gd name="connsiteY34" fmla="*/ 330541 h 1543391"/>
                    <a:gd name="connsiteX35" fmla="*/ 510238 w 1542756"/>
                    <a:gd name="connsiteY35" fmla="*/ 330541 h 1543391"/>
                    <a:gd name="connsiteX36" fmla="*/ 530889 w 1542756"/>
                    <a:gd name="connsiteY36" fmla="*/ 315713 h 1543391"/>
                    <a:gd name="connsiteX37" fmla="*/ 519475 w 1542756"/>
                    <a:gd name="connsiteY37" fmla="*/ 245864 h 1543391"/>
                    <a:gd name="connsiteX38" fmla="*/ 453037 w 1542756"/>
                    <a:gd name="connsiteY38" fmla="*/ 134410 h 1543391"/>
                    <a:gd name="connsiteX39" fmla="*/ 603727 w 1542756"/>
                    <a:gd name="connsiteY39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9513 w 1542756"/>
                    <a:gd name="connsiteY18" fmla="*/ 1481497 h 1543391"/>
                    <a:gd name="connsiteX19" fmla="*/ 687979 w 1542756"/>
                    <a:gd name="connsiteY19" fmla="*/ 1459189 h 1543391"/>
                    <a:gd name="connsiteX20" fmla="*/ 522614 w 1542756"/>
                    <a:gd name="connsiteY20" fmla="*/ 1456051 h 1543391"/>
                    <a:gd name="connsiteX21" fmla="*/ 530889 w 1542756"/>
                    <a:gd name="connsiteY21" fmla="*/ 1529038 h 1543391"/>
                    <a:gd name="connsiteX22" fmla="*/ 510900 w 1542756"/>
                    <a:gd name="connsiteY22" fmla="*/ 1543391 h 1543391"/>
                    <a:gd name="connsiteX23" fmla="*/ 0 w 1542756"/>
                    <a:gd name="connsiteY23" fmla="*/ 1543391 h 1543391"/>
                    <a:gd name="connsiteX24" fmla="*/ 0 w 1542756"/>
                    <a:gd name="connsiteY24" fmla="*/ 1030456 h 1543391"/>
                    <a:gd name="connsiteX25" fmla="*/ 14829 w 1542756"/>
                    <a:gd name="connsiteY25" fmla="*/ 1009804 h 1543391"/>
                    <a:gd name="connsiteX26" fmla="*/ 87734 w 1542756"/>
                    <a:gd name="connsiteY26" fmla="*/ 1012051 h 1543391"/>
                    <a:gd name="connsiteX27" fmla="*/ 196131 w 1542756"/>
                    <a:gd name="connsiteY27" fmla="*/ 1084601 h 1543391"/>
                    <a:gd name="connsiteX28" fmla="*/ 330541 w 1542756"/>
                    <a:gd name="connsiteY28" fmla="*/ 936966 h 1543391"/>
                    <a:gd name="connsiteX29" fmla="*/ 199188 w 1542756"/>
                    <a:gd name="connsiteY29" fmla="*/ 789332 h 1543391"/>
                    <a:gd name="connsiteX30" fmla="*/ 84678 w 1542756"/>
                    <a:gd name="connsiteY30" fmla="*/ 861881 h 1543391"/>
                    <a:gd name="connsiteX31" fmla="*/ 16002 w 1542756"/>
                    <a:gd name="connsiteY31" fmla="*/ 862694 h 1543391"/>
                    <a:gd name="connsiteX32" fmla="*/ 0 w 1542756"/>
                    <a:gd name="connsiteY32" fmla="*/ 841219 h 1543391"/>
                    <a:gd name="connsiteX33" fmla="*/ 0 w 1542756"/>
                    <a:gd name="connsiteY33" fmla="*/ 330541 h 1543391"/>
                    <a:gd name="connsiteX34" fmla="*/ 510238 w 1542756"/>
                    <a:gd name="connsiteY34" fmla="*/ 330541 h 1543391"/>
                    <a:gd name="connsiteX35" fmla="*/ 530889 w 1542756"/>
                    <a:gd name="connsiteY35" fmla="*/ 315713 h 1543391"/>
                    <a:gd name="connsiteX36" fmla="*/ 519475 w 1542756"/>
                    <a:gd name="connsiteY36" fmla="*/ 245864 h 1543391"/>
                    <a:gd name="connsiteX37" fmla="*/ 453037 w 1542756"/>
                    <a:gd name="connsiteY37" fmla="*/ 134410 h 1543391"/>
                    <a:gd name="connsiteX38" fmla="*/ 603727 w 1542756"/>
                    <a:gd name="connsiteY38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9513 w 1542756"/>
                    <a:gd name="connsiteY18" fmla="*/ 1481497 h 1543391"/>
                    <a:gd name="connsiteX19" fmla="*/ 687979 w 1542756"/>
                    <a:gd name="connsiteY19" fmla="*/ 1459189 h 1543391"/>
                    <a:gd name="connsiteX20" fmla="*/ 530889 w 1542756"/>
                    <a:gd name="connsiteY20" fmla="*/ 1529038 h 1543391"/>
                    <a:gd name="connsiteX21" fmla="*/ 510900 w 1542756"/>
                    <a:gd name="connsiteY21" fmla="*/ 1543391 h 1543391"/>
                    <a:gd name="connsiteX22" fmla="*/ 0 w 1542756"/>
                    <a:gd name="connsiteY22" fmla="*/ 1543391 h 1543391"/>
                    <a:gd name="connsiteX23" fmla="*/ 0 w 1542756"/>
                    <a:gd name="connsiteY23" fmla="*/ 1030456 h 1543391"/>
                    <a:gd name="connsiteX24" fmla="*/ 14829 w 1542756"/>
                    <a:gd name="connsiteY24" fmla="*/ 1009804 h 1543391"/>
                    <a:gd name="connsiteX25" fmla="*/ 87734 w 1542756"/>
                    <a:gd name="connsiteY25" fmla="*/ 1012051 h 1543391"/>
                    <a:gd name="connsiteX26" fmla="*/ 196131 w 1542756"/>
                    <a:gd name="connsiteY26" fmla="*/ 1084601 h 1543391"/>
                    <a:gd name="connsiteX27" fmla="*/ 330541 w 1542756"/>
                    <a:gd name="connsiteY27" fmla="*/ 936966 h 1543391"/>
                    <a:gd name="connsiteX28" fmla="*/ 199188 w 1542756"/>
                    <a:gd name="connsiteY28" fmla="*/ 789332 h 1543391"/>
                    <a:gd name="connsiteX29" fmla="*/ 84678 w 1542756"/>
                    <a:gd name="connsiteY29" fmla="*/ 861881 h 1543391"/>
                    <a:gd name="connsiteX30" fmla="*/ 16002 w 1542756"/>
                    <a:gd name="connsiteY30" fmla="*/ 862694 h 1543391"/>
                    <a:gd name="connsiteX31" fmla="*/ 0 w 1542756"/>
                    <a:gd name="connsiteY31" fmla="*/ 841219 h 1543391"/>
                    <a:gd name="connsiteX32" fmla="*/ 0 w 1542756"/>
                    <a:gd name="connsiteY32" fmla="*/ 330541 h 1543391"/>
                    <a:gd name="connsiteX33" fmla="*/ 510238 w 1542756"/>
                    <a:gd name="connsiteY33" fmla="*/ 330541 h 1543391"/>
                    <a:gd name="connsiteX34" fmla="*/ 530889 w 1542756"/>
                    <a:gd name="connsiteY34" fmla="*/ 315713 h 1543391"/>
                    <a:gd name="connsiteX35" fmla="*/ 519475 w 1542756"/>
                    <a:gd name="connsiteY35" fmla="*/ 245864 h 1543391"/>
                    <a:gd name="connsiteX36" fmla="*/ 453037 w 1542756"/>
                    <a:gd name="connsiteY36" fmla="*/ 134410 h 1543391"/>
                    <a:gd name="connsiteX37" fmla="*/ 603727 w 1542756"/>
                    <a:gd name="connsiteY37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9513 w 1542756"/>
                    <a:gd name="connsiteY18" fmla="*/ 1481497 h 1543391"/>
                    <a:gd name="connsiteX19" fmla="*/ 530889 w 1542756"/>
                    <a:gd name="connsiteY19" fmla="*/ 1529038 h 1543391"/>
                    <a:gd name="connsiteX20" fmla="*/ 510900 w 1542756"/>
                    <a:gd name="connsiteY20" fmla="*/ 1543391 h 1543391"/>
                    <a:gd name="connsiteX21" fmla="*/ 0 w 1542756"/>
                    <a:gd name="connsiteY21" fmla="*/ 1543391 h 1543391"/>
                    <a:gd name="connsiteX22" fmla="*/ 0 w 1542756"/>
                    <a:gd name="connsiteY22" fmla="*/ 1030456 h 1543391"/>
                    <a:gd name="connsiteX23" fmla="*/ 14829 w 1542756"/>
                    <a:gd name="connsiteY23" fmla="*/ 1009804 h 1543391"/>
                    <a:gd name="connsiteX24" fmla="*/ 87734 w 1542756"/>
                    <a:gd name="connsiteY24" fmla="*/ 1012051 h 1543391"/>
                    <a:gd name="connsiteX25" fmla="*/ 196131 w 1542756"/>
                    <a:gd name="connsiteY25" fmla="*/ 1084601 h 1543391"/>
                    <a:gd name="connsiteX26" fmla="*/ 330541 w 1542756"/>
                    <a:gd name="connsiteY26" fmla="*/ 936966 h 1543391"/>
                    <a:gd name="connsiteX27" fmla="*/ 199188 w 1542756"/>
                    <a:gd name="connsiteY27" fmla="*/ 789332 h 1543391"/>
                    <a:gd name="connsiteX28" fmla="*/ 84678 w 1542756"/>
                    <a:gd name="connsiteY28" fmla="*/ 861881 h 1543391"/>
                    <a:gd name="connsiteX29" fmla="*/ 16002 w 1542756"/>
                    <a:gd name="connsiteY29" fmla="*/ 862694 h 1543391"/>
                    <a:gd name="connsiteX30" fmla="*/ 0 w 1542756"/>
                    <a:gd name="connsiteY30" fmla="*/ 841219 h 1543391"/>
                    <a:gd name="connsiteX31" fmla="*/ 0 w 1542756"/>
                    <a:gd name="connsiteY31" fmla="*/ 330541 h 1543391"/>
                    <a:gd name="connsiteX32" fmla="*/ 510238 w 1542756"/>
                    <a:gd name="connsiteY32" fmla="*/ 330541 h 1543391"/>
                    <a:gd name="connsiteX33" fmla="*/ 530889 w 1542756"/>
                    <a:gd name="connsiteY33" fmla="*/ 315713 h 1543391"/>
                    <a:gd name="connsiteX34" fmla="*/ 519475 w 1542756"/>
                    <a:gd name="connsiteY34" fmla="*/ 245864 h 1543391"/>
                    <a:gd name="connsiteX35" fmla="*/ 453037 w 1542756"/>
                    <a:gd name="connsiteY35" fmla="*/ 134410 h 1543391"/>
                    <a:gd name="connsiteX36" fmla="*/ 603727 w 1542756"/>
                    <a:gd name="connsiteY36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530889 w 1542756"/>
                    <a:gd name="connsiteY18" fmla="*/ 1529038 h 1543391"/>
                    <a:gd name="connsiteX19" fmla="*/ 510900 w 1542756"/>
                    <a:gd name="connsiteY19" fmla="*/ 1543391 h 1543391"/>
                    <a:gd name="connsiteX20" fmla="*/ 0 w 1542756"/>
                    <a:gd name="connsiteY20" fmla="*/ 1543391 h 1543391"/>
                    <a:gd name="connsiteX21" fmla="*/ 0 w 1542756"/>
                    <a:gd name="connsiteY21" fmla="*/ 1030456 h 1543391"/>
                    <a:gd name="connsiteX22" fmla="*/ 14829 w 1542756"/>
                    <a:gd name="connsiteY22" fmla="*/ 1009804 h 1543391"/>
                    <a:gd name="connsiteX23" fmla="*/ 87734 w 1542756"/>
                    <a:gd name="connsiteY23" fmla="*/ 1012051 h 1543391"/>
                    <a:gd name="connsiteX24" fmla="*/ 196131 w 1542756"/>
                    <a:gd name="connsiteY24" fmla="*/ 1084601 h 1543391"/>
                    <a:gd name="connsiteX25" fmla="*/ 330541 w 1542756"/>
                    <a:gd name="connsiteY25" fmla="*/ 936966 h 1543391"/>
                    <a:gd name="connsiteX26" fmla="*/ 199188 w 1542756"/>
                    <a:gd name="connsiteY26" fmla="*/ 789332 h 1543391"/>
                    <a:gd name="connsiteX27" fmla="*/ 84678 w 1542756"/>
                    <a:gd name="connsiteY27" fmla="*/ 861881 h 1543391"/>
                    <a:gd name="connsiteX28" fmla="*/ 16002 w 1542756"/>
                    <a:gd name="connsiteY28" fmla="*/ 862694 h 1543391"/>
                    <a:gd name="connsiteX29" fmla="*/ 0 w 1542756"/>
                    <a:gd name="connsiteY29" fmla="*/ 841219 h 1543391"/>
                    <a:gd name="connsiteX30" fmla="*/ 0 w 1542756"/>
                    <a:gd name="connsiteY30" fmla="*/ 330541 h 1543391"/>
                    <a:gd name="connsiteX31" fmla="*/ 510238 w 1542756"/>
                    <a:gd name="connsiteY31" fmla="*/ 330541 h 1543391"/>
                    <a:gd name="connsiteX32" fmla="*/ 530889 w 1542756"/>
                    <a:gd name="connsiteY32" fmla="*/ 315713 h 1543391"/>
                    <a:gd name="connsiteX33" fmla="*/ 519475 w 1542756"/>
                    <a:gd name="connsiteY33" fmla="*/ 245864 h 1543391"/>
                    <a:gd name="connsiteX34" fmla="*/ 453037 w 1542756"/>
                    <a:gd name="connsiteY34" fmla="*/ 134410 h 1543391"/>
                    <a:gd name="connsiteX35" fmla="*/ 603727 w 1542756"/>
                    <a:gd name="connsiteY35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510900 w 1542756"/>
                    <a:gd name="connsiteY18" fmla="*/ 1543391 h 1543391"/>
                    <a:gd name="connsiteX19" fmla="*/ 0 w 1542756"/>
                    <a:gd name="connsiteY19" fmla="*/ 1543391 h 1543391"/>
                    <a:gd name="connsiteX20" fmla="*/ 0 w 1542756"/>
                    <a:gd name="connsiteY20" fmla="*/ 1030456 h 1543391"/>
                    <a:gd name="connsiteX21" fmla="*/ 14829 w 1542756"/>
                    <a:gd name="connsiteY21" fmla="*/ 1009804 h 1543391"/>
                    <a:gd name="connsiteX22" fmla="*/ 87734 w 1542756"/>
                    <a:gd name="connsiteY22" fmla="*/ 1012051 h 1543391"/>
                    <a:gd name="connsiteX23" fmla="*/ 196131 w 1542756"/>
                    <a:gd name="connsiteY23" fmla="*/ 1084601 h 1543391"/>
                    <a:gd name="connsiteX24" fmla="*/ 330541 w 1542756"/>
                    <a:gd name="connsiteY24" fmla="*/ 936966 h 1543391"/>
                    <a:gd name="connsiteX25" fmla="*/ 199188 w 1542756"/>
                    <a:gd name="connsiteY25" fmla="*/ 789332 h 1543391"/>
                    <a:gd name="connsiteX26" fmla="*/ 84678 w 1542756"/>
                    <a:gd name="connsiteY26" fmla="*/ 861881 h 1543391"/>
                    <a:gd name="connsiteX27" fmla="*/ 16002 w 1542756"/>
                    <a:gd name="connsiteY27" fmla="*/ 862694 h 1543391"/>
                    <a:gd name="connsiteX28" fmla="*/ 0 w 1542756"/>
                    <a:gd name="connsiteY28" fmla="*/ 841219 h 1543391"/>
                    <a:gd name="connsiteX29" fmla="*/ 0 w 1542756"/>
                    <a:gd name="connsiteY29" fmla="*/ 330541 h 1543391"/>
                    <a:gd name="connsiteX30" fmla="*/ 510238 w 1542756"/>
                    <a:gd name="connsiteY30" fmla="*/ 330541 h 1543391"/>
                    <a:gd name="connsiteX31" fmla="*/ 530889 w 1542756"/>
                    <a:gd name="connsiteY31" fmla="*/ 315713 h 1543391"/>
                    <a:gd name="connsiteX32" fmla="*/ 519475 w 1542756"/>
                    <a:gd name="connsiteY32" fmla="*/ 245864 h 1543391"/>
                    <a:gd name="connsiteX33" fmla="*/ 453037 w 1542756"/>
                    <a:gd name="connsiteY33" fmla="*/ 134410 h 1543391"/>
                    <a:gd name="connsiteX34" fmla="*/ 603727 w 1542756"/>
                    <a:gd name="connsiteY34" fmla="*/ 0 h 1543391"/>
                    <a:gd name="connsiteX0" fmla="*/ 603727 w 1542756"/>
                    <a:gd name="connsiteY0" fmla="*/ 0 h 1576600"/>
                    <a:gd name="connsiteX1" fmla="*/ 754417 w 1542756"/>
                    <a:gd name="connsiteY1" fmla="*/ 134410 h 1576600"/>
                    <a:gd name="connsiteX2" fmla="*/ 687979 w 1542756"/>
                    <a:gd name="connsiteY2" fmla="*/ 245864 h 1576600"/>
                    <a:gd name="connsiteX3" fmla="*/ 677999 w 1542756"/>
                    <a:gd name="connsiteY3" fmla="*/ 314539 h 1576600"/>
                    <a:gd name="connsiteX4" fmla="*/ 699473 w 1542756"/>
                    <a:gd name="connsiteY4" fmla="*/ 330541 h 1576600"/>
                    <a:gd name="connsiteX5" fmla="*/ 1212215 w 1542756"/>
                    <a:gd name="connsiteY5" fmla="*/ 330541 h 1576600"/>
                    <a:gd name="connsiteX6" fmla="*/ 1212215 w 1542756"/>
                    <a:gd name="connsiteY6" fmla="*/ 841219 h 1576600"/>
                    <a:gd name="connsiteX7" fmla="*/ 1228217 w 1542756"/>
                    <a:gd name="connsiteY7" fmla="*/ 862694 h 1576600"/>
                    <a:gd name="connsiteX8" fmla="*/ 1296893 w 1542756"/>
                    <a:gd name="connsiteY8" fmla="*/ 852714 h 1576600"/>
                    <a:gd name="connsiteX9" fmla="*/ 1408346 w 1542756"/>
                    <a:gd name="connsiteY9" fmla="*/ 786276 h 1576600"/>
                    <a:gd name="connsiteX10" fmla="*/ 1542756 w 1542756"/>
                    <a:gd name="connsiteY10" fmla="*/ 936966 h 1576600"/>
                    <a:gd name="connsiteX11" fmla="*/ 1408346 w 1542756"/>
                    <a:gd name="connsiteY11" fmla="*/ 1087656 h 1576600"/>
                    <a:gd name="connsiteX12" fmla="*/ 1296893 w 1542756"/>
                    <a:gd name="connsiteY12" fmla="*/ 1021218 h 1576600"/>
                    <a:gd name="connsiteX13" fmla="*/ 1227044 w 1542756"/>
                    <a:gd name="connsiteY13" fmla="*/ 1009804 h 1576600"/>
                    <a:gd name="connsiteX14" fmla="*/ 1212215 w 1542756"/>
                    <a:gd name="connsiteY14" fmla="*/ 1030456 h 1576600"/>
                    <a:gd name="connsiteX15" fmla="*/ 1212215 w 1542756"/>
                    <a:gd name="connsiteY15" fmla="*/ 1543391 h 1576600"/>
                    <a:gd name="connsiteX16" fmla="*/ 698836 w 1542756"/>
                    <a:gd name="connsiteY16" fmla="*/ 1543391 h 1576600"/>
                    <a:gd name="connsiteX17" fmla="*/ 677999 w 1542756"/>
                    <a:gd name="connsiteY17" fmla="*/ 1527864 h 1576600"/>
                    <a:gd name="connsiteX18" fmla="*/ 0 w 1542756"/>
                    <a:gd name="connsiteY18" fmla="*/ 1543391 h 1576600"/>
                    <a:gd name="connsiteX19" fmla="*/ 0 w 1542756"/>
                    <a:gd name="connsiteY19" fmla="*/ 1030456 h 1576600"/>
                    <a:gd name="connsiteX20" fmla="*/ 14829 w 1542756"/>
                    <a:gd name="connsiteY20" fmla="*/ 1009804 h 1576600"/>
                    <a:gd name="connsiteX21" fmla="*/ 87734 w 1542756"/>
                    <a:gd name="connsiteY21" fmla="*/ 1012051 h 1576600"/>
                    <a:gd name="connsiteX22" fmla="*/ 196131 w 1542756"/>
                    <a:gd name="connsiteY22" fmla="*/ 1084601 h 1576600"/>
                    <a:gd name="connsiteX23" fmla="*/ 330541 w 1542756"/>
                    <a:gd name="connsiteY23" fmla="*/ 936966 h 1576600"/>
                    <a:gd name="connsiteX24" fmla="*/ 199188 w 1542756"/>
                    <a:gd name="connsiteY24" fmla="*/ 789332 h 1576600"/>
                    <a:gd name="connsiteX25" fmla="*/ 84678 w 1542756"/>
                    <a:gd name="connsiteY25" fmla="*/ 861881 h 1576600"/>
                    <a:gd name="connsiteX26" fmla="*/ 16002 w 1542756"/>
                    <a:gd name="connsiteY26" fmla="*/ 862694 h 1576600"/>
                    <a:gd name="connsiteX27" fmla="*/ 0 w 1542756"/>
                    <a:gd name="connsiteY27" fmla="*/ 841219 h 1576600"/>
                    <a:gd name="connsiteX28" fmla="*/ 0 w 1542756"/>
                    <a:gd name="connsiteY28" fmla="*/ 330541 h 1576600"/>
                    <a:gd name="connsiteX29" fmla="*/ 510238 w 1542756"/>
                    <a:gd name="connsiteY29" fmla="*/ 330541 h 1576600"/>
                    <a:gd name="connsiteX30" fmla="*/ 530889 w 1542756"/>
                    <a:gd name="connsiteY30" fmla="*/ 315713 h 1576600"/>
                    <a:gd name="connsiteX31" fmla="*/ 519475 w 1542756"/>
                    <a:gd name="connsiteY31" fmla="*/ 245864 h 1576600"/>
                    <a:gd name="connsiteX32" fmla="*/ 453037 w 1542756"/>
                    <a:gd name="connsiteY32" fmla="*/ 134410 h 1576600"/>
                    <a:gd name="connsiteX33" fmla="*/ 603727 w 1542756"/>
                    <a:gd name="connsiteY33" fmla="*/ 0 h 1576600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0 w 1542756"/>
                    <a:gd name="connsiteY17" fmla="*/ 1543391 h 1543391"/>
                    <a:gd name="connsiteX18" fmla="*/ 0 w 1542756"/>
                    <a:gd name="connsiteY18" fmla="*/ 1030456 h 1543391"/>
                    <a:gd name="connsiteX19" fmla="*/ 14829 w 1542756"/>
                    <a:gd name="connsiteY19" fmla="*/ 1009804 h 1543391"/>
                    <a:gd name="connsiteX20" fmla="*/ 87734 w 1542756"/>
                    <a:gd name="connsiteY20" fmla="*/ 1012051 h 1543391"/>
                    <a:gd name="connsiteX21" fmla="*/ 196131 w 1542756"/>
                    <a:gd name="connsiteY21" fmla="*/ 1084601 h 1543391"/>
                    <a:gd name="connsiteX22" fmla="*/ 330541 w 1542756"/>
                    <a:gd name="connsiteY22" fmla="*/ 936966 h 1543391"/>
                    <a:gd name="connsiteX23" fmla="*/ 199188 w 1542756"/>
                    <a:gd name="connsiteY23" fmla="*/ 789332 h 1543391"/>
                    <a:gd name="connsiteX24" fmla="*/ 84678 w 1542756"/>
                    <a:gd name="connsiteY24" fmla="*/ 861881 h 1543391"/>
                    <a:gd name="connsiteX25" fmla="*/ 16002 w 1542756"/>
                    <a:gd name="connsiteY25" fmla="*/ 862694 h 1543391"/>
                    <a:gd name="connsiteX26" fmla="*/ 0 w 1542756"/>
                    <a:gd name="connsiteY26" fmla="*/ 841219 h 1543391"/>
                    <a:gd name="connsiteX27" fmla="*/ 0 w 1542756"/>
                    <a:gd name="connsiteY27" fmla="*/ 330541 h 1543391"/>
                    <a:gd name="connsiteX28" fmla="*/ 510238 w 1542756"/>
                    <a:gd name="connsiteY28" fmla="*/ 330541 h 1543391"/>
                    <a:gd name="connsiteX29" fmla="*/ 530889 w 1542756"/>
                    <a:gd name="connsiteY29" fmla="*/ 315713 h 1543391"/>
                    <a:gd name="connsiteX30" fmla="*/ 519475 w 1542756"/>
                    <a:gd name="connsiteY30" fmla="*/ 245864 h 1543391"/>
                    <a:gd name="connsiteX31" fmla="*/ 453037 w 1542756"/>
                    <a:gd name="connsiteY31" fmla="*/ 134410 h 1543391"/>
                    <a:gd name="connsiteX32" fmla="*/ 603727 w 1542756"/>
                    <a:gd name="connsiteY32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7734 w 1542756"/>
                    <a:gd name="connsiteY19" fmla="*/ 1012051 h 1543391"/>
                    <a:gd name="connsiteX20" fmla="*/ 196131 w 1542756"/>
                    <a:gd name="connsiteY20" fmla="*/ 1084601 h 1543391"/>
                    <a:gd name="connsiteX21" fmla="*/ 330541 w 1542756"/>
                    <a:gd name="connsiteY21" fmla="*/ 936966 h 1543391"/>
                    <a:gd name="connsiteX22" fmla="*/ 199188 w 1542756"/>
                    <a:gd name="connsiteY22" fmla="*/ 789332 h 1543391"/>
                    <a:gd name="connsiteX23" fmla="*/ 84678 w 1542756"/>
                    <a:gd name="connsiteY23" fmla="*/ 861881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2756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6182" y="867764"/>
                        <a:pt x="1296893" y="852714"/>
                      </a:cubicBezTo>
                      <a:cubicBezTo>
                        <a:pt x="1321046" y="812631"/>
                        <a:pt x="1361952" y="786276"/>
                        <a:pt x="1408346" y="786276"/>
                      </a:cubicBezTo>
                      <a:cubicBezTo>
                        <a:pt x="1482579" y="786276"/>
                        <a:pt x="1542756" y="853743"/>
                        <a:pt x="1542756" y="936966"/>
                      </a:cubicBezTo>
                      <a:cubicBezTo>
                        <a:pt x="1542756" y="1020190"/>
                        <a:pt x="1482579" y="1087656"/>
                        <a:pt x="1408346" y="1087656"/>
                      </a:cubicBezTo>
                      <a:cubicBezTo>
                        <a:pt x="1361952" y="1087656"/>
                        <a:pt x="1321046" y="1061302"/>
                        <a:pt x="1296893" y="1021218"/>
                      </a:cubicBezTo>
                      <a:cubicBezTo>
                        <a:pt x="1274839" y="1003513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4829" y="1009804"/>
                      </a:lnTo>
                      <a:cubicBezTo>
                        <a:pt x="35799" y="993403"/>
                        <a:pt x="65680" y="994346"/>
                        <a:pt x="87734" y="1012051"/>
                      </a:cubicBezTo>
                      <a:cubicBezTo>
                        <a:pt x="111887" y="1052135"/>
                        <a:pt x="158718" y="1081837"/>
                        <a:pt x="196131" y="1084601"/>
                      </a:cubicBezTo>
                      <a:cubicBezTo>
                        <a:pt x="297713" y="1084310"/>
                        <a:pt x="330032" y="986178"/>
                        <a:pt x="330541" y="936966"/>
                      </a:cubicBezTo>
                      <a:cubicBezTo>
                        <a:pt x="331051" y="887755"/>
                        <a:pt x="289055" y="786568"/>
                        <a:pt x="199188" y="789332"/>
                      </a:cubicBezTo>
                      <a:cubicBezTo>
                        <a:pt x="149044" y="782930"/>
                        <a:pt x="108831" y="821798"/>
                        <a:pt x="84678" y="861881"/>
                      </a:cubicBezTo>
                      <a:cubicBezTo>
                        <a:pt x="63967" y="876931"/>
                        <a:pt x="36912" y="878058"/>
                        <a:pt x="16002" y="862694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45A5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6" name="Group 115"/>
                <p:cNvGrpSpPr/>
                <p:nvPr/>
              </p:nvGrpSpPr>
              <p:grpSpPr>
                <a:xfrm>
                  <a:off x="5089659" y="3689739"/>
                  <a:ext cx="1040338" cy="1042046"/>
                  <a:chOff x="5089659" y="3689739"/>
                  <a:chExt cx="1040338" cy="1042046"/>
                </a:xfrm>
              </p:grpSpPr>
              <p:sp>
                <p:nvSpPr>
                  <p:cNvPr id="139" name="Freeform 138"/>
                  <p:cNvSpPr/>
                  <p:nvPr/>
                </p:nvSpPr>
                <p:spPr>
                  <a:xfrm flipH="1">
                    <a:off x="5089659" y="3689739"/>
                    <a:ext cx="1040338" cy="1042046"/>
                  </a:xfrm>
                  <a:custGeom>
                    <a:avLst/>
                    <a:gdLst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3037 w 1542756"/>
                      <a:gd name="connsiteY21" fmla="*/ 1347735 h 1543391"/>
                      <a:gd name="connsiteX22" fmla="*/ 519475 w 1542756"/>
                      <a:gd name="connsiteY22" fmla="*/ 1459189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3037 w 1542756"/>
                      <a:gd name="connsiteY21" fmla="*/ 1347735 h 1543391"/>
                      <a:gd name="connsiteX22" fmla="*/ 519475 w 1542756"/>
                      <a:gd name="connsiteY22" fmla="*/ 1459189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3037 w 1542756"/>
                      <a:gd name="connsiteY21" fmla="*/ 1347735 h 1543391"/>
                      <a:gd name="connsiteX22" fmla="*/ 519475 w 1542756"/>
                      <a:gd name="connsiteY22" fmla="*/ 1459189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3037 w 1542756"/>
                      <a:gd name="connsiteY21" fmla="*/ 1347735 h 1543391"/>
                      <a:gd name="connsiteX22" fmla="*/ 519475 w 1542756"/>
                      <a:gd name="connsiteY22" fmla="*/ 1459189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3037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3037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3037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3037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3037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5431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2714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6276 h 1543391"/>
                      <a:gd name="connsiteX32" fmla="*/ 84678 w 1542756"/>
                      <a:gd name="connsiteY32" fmla="*/ 855769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55769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55769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7656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55769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55769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4678 w 1542756"/>
                      <a:gd name="connsiteY28" fmla="*/ 1021218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55769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55769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87979 w 1542756"/>
                      <a:gd name="connsiteY18" fmla="*/ 1459189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5441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4830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4830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4830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4830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4830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4830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4830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22614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  <a:gd name="connsiteX0" fmla="*/ 603727 w 1542756"/>
                      <a:gd name="connsiteY0" fmla="*/ 0 h 1543391"/>
                      <a:gd name="connsiteX1" fmla="*/ 754417 w 1542756"/>
                      <a:gd name="connsiteY1" fmla="*/ 134410 h 1543391"/>
                      <a:gd name="connsiteX2" fmla="*/ 687979 w 1542756"/>
                      <a:gd name="connsiteY2" fmla="*/ 245864 h 1543391"/>
                      <a:gd name="connsiteX3" fmla="*/ 677999 w 1542756"/>
                      <a:gd name="connsiteY3" fmla="*/ 314539 h 1543391"/>
                      <a:gd name="connsiteX4" fmla="*/ 699473 w 1542756"/>
                      <a:gd name="connsiteY4" fmla="*/ 330541 h 1543391"/>
                      <a:gd name="connsiteX5" fmla="*/ 1212215 w 1542756"/>
                      <a:gd name="connsiteY5" fmla="*/ 330541 h 1543391"/>
                      <a:gd name="connsiteX6" fmla="*/ 1212215 w 1542756"/>
                      <a:gd name="connsiteY6" fmla="*/ 841219 h 1543391"/>
                      <a:gd name="connsiteX7" fmla="*/ 1228217 w 1542756"/>
                      <a:gd name="connsiteY7" fmla="*/ 862694 h 1543391"/>
                      <a:gd name="connsiteX8" fmla="*/ 1296893 w 1542756"/>
                      <a:gd name="connsiteY8" fmla="*/ 852714 h 1543391"/>
                      <a:gd name="connsiteX9" fmla="*/ 1408346 w 1542756"/>
                      <a:gd name="connsiteY9" fmla="*/ 786276 h 1543391"/>
                      <a:gd name="connsiteX10" fmla="*/ 1542756 w 1542756"/>
                      <a:gd name="connsiteY10" fmla="*/ 936966 h 1543391"/>
                      <a:gd name="connsiteX11" fmla="*/ 1408346 w 1542756"/>
                      <a:gd name="connsiteY11" fmla="*/ 1087656 h 1543391"/>
                      <a:gd name="connsiteX12" fmla="*/ 1296893 w 1542756"/>
                      <a:gd name="connsiteY12" fmla="*/ 1021218 h 1543391"/>
                      <a:gd name="connsiteX13" fmla="*/ 1227044 w 1542756"/>
                      <a:gd name="connsiteY13" fmla="*/ 1009804 h 1543391"/>
                      <a:gd name="connsiteX14" fmla="*/ 1212215 w 1542756"/>
                      <a:gd name="connsiteY14" fmla="*/ 1030456 h 1543391"/>
                      <a:gd name="connsiteX15" fmla="*/ 1212215 w 1542756"/>
                      <a:gd name="connsiteY15" fmla="*/ 1543391 h 1543391"/>
                      <a:gd name="connsiteX16" fmla="*/ 698836 w 1542756"/>
                      <a:gd name="connsiteY16" fmla="*/ 1543391 h 1543391"/>
                      <a:gd name="connsiteX17" fmla="*/ 677999 w 1542756"/>
                      <a:gd name="connsiteY17" fmla="*/ 1527864 h 1543391"/>
                      <a:gd name="connsiteX18" fmla="*/ 678812 w 1542756"/>
                      <a:gd name="connsiteY18" fmla="*/ 1453078 h 1543391"/>
                      <a:gd name="connsiteX19" fmla="*/ 748307 w 1542756"/>
                      <a:gd name="connsiteY19" fmla="*/ 1347735 h 1543391"/>
                      <a:gd name="connsiteX20" fmla="*/ 603727 w 1542756"/>
                      <a:gd name="connsiteY20" fmla="*/ 1213325 h 1543391"/>
                      <a:gd name="connsiteX21" fmla="*/ 457825 w 1542756"/>
                      <a:gd name="connsiteY21" fmla="*/ 1347735 h 1543391"/>
                      <a:gd name="connsiteX22" fmla="*/ 531781 w 1542756"/>
                      <a:gd name="connsiteY22" fmla="*/ 1456051 h 1543391"/>
                      <a:gd name="connsiteX23" fmla="*/ 530889 w 1542756"/>
                      <a:gd name="connsiteY23" fmla="*/ 1529038 h 1543391"/>
                      <a:gd name="connsiteX24" fmla="*/ 510900 w 1542756"/>
                      <a:gd name="connsiteY24" fmla="*/ 1543391 h 1543391"/>
                      <a:gd name="connsiteX25" fmla="*/ 0 w 1542756"/>
                      <a:gd name="connsiteY25" fmla="*/ 1543391 h 1543391"/>
                      <a:gd name="connsiteX26" fmla="*/ 0 w 1542756"/>
                      <a:gd name="connsiteY26" fmla="*/ 1030456 h 1543391"/>
                      <a:gd name="connsiteX27" fmla="*/ 14829 w 1542756"/>
                      <a:gd name="connsiteY27" fmla="*/ 1009804 h 1543391"/>
                      <a:gd name="connsiteX28" fmla="*/ 87734 w 1542756"/>
                      <a:gd name="connsiteY28" fmla="*/ 1015107 h 1543391"/>
                      <a:gd name="connsiteX29" fmla="*/ 196131 w 1542756"/>
                      <a:gd name="connsiteY29" fmla="*/ 1084600 h 1543391"/>
                      <a:gd name="connsiteX30" fmla="*/ 330541 w 1542756"/>
                      <a:gd name="connsiteY30" fmla="*/ 936966 h 1543391"/>
                      <a:gd name="connsiteX31" fmla="*/ 196131 w 1542756"/>
                      <a:gd name="connsiteY31" fmla="*/ 789332 h 1543391"/>
                      <a:gd name="connsiteX32" fmla="*/ 84678 w 1542756"/>
                      <a:gd name="connsiteY32" fmla="*/ 861880 h 1543391"/>
                      <a:gd name="connsiteX33" fmla="*/ 16002 w 1542756"/>
                      <a:gd name="connsiteY33" fmla="*/ 862694 h 1543391"/>
                      <a:gd name="connsiteX34" fmla="*/ 0 w 1542756"/>
                      <a:gd name="connsiteY34" fmla="*/ 841219 h 1543391"/>
                      <a:gd name="connsiteX35" fmla="*/ 0 w 1542756"/>
                      <a:gd name="connsiteY35" fmla="*/ 330541 h 1543391"/>
                      <a:gd name="connsiteX36" fmla="*/ 510238 w 1542756"/>
                      <a:gd name="connsiteY36" fmla="*/ 330541 h 1543391"/>
                      <a:gd name="connsiteX37" fmla="*/ 530889 w 1542756"/>
                      <a:gd name="connsiteY37" fmla="*/ 315713 h 1543391"/>
                      <a:gd name="connsiteX38" fmla="*/ 519475 w 1542756"/>
                      <a:gd name="connsiteY38" fmla="*/ 245864 h 1543391"/>
                      <a:gd name="connsiteX39" fmla="*/ 453037 w 1542756"/>
                      <a:gd name="connsiteY39" fmla="*/ 134410 h 1543391"/>
                      <a:gd name="connsiteX40" fmla="*/ 603727 w 1542756"/>
                      <a:gd name="connsiteY40" fmla="*/ 0 h 154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1542756" h="1543391">
                        <a:moveTo>
                          <a:pt x="603727" y="0"/>
                        </a:moveTo>
                        <a:cubicBezTo>
                          <a:pt x="686950" y="0"/>
                          <a:pt x="754417" y="60177"/>
                          <a:pt x="754417" y="134410"/>
                        </a:cubicBezTo>
                        <a:cubicBezTo>
                          <a:pt x="754417" y="180805"/>
                          <a:pt x="728063" y="221710"/>
                          <a:pt x="687979" y="245864"/>
                        </a:cubicBezTo>
                        <a:cubicBezTo>
                          <a:pt x="672929" y="266574"/>
                          <a:pt x="662635" y="293629"/>
                          <a:pt x="677999" y="314539"/>
                        </a:cubicBezTo>
                        <a:lnTo>
                          <a:pt x="699473" y="330541"/>
                        </a:lnTo>
                        <a:lnTo>
                          <a:pt x="1212215" y="330541"/>
                        </a:lnTo>
                        <a:lnTo>
                          <a:pt x="1212215" y="841219"/>
                        </a:lnTo>
                        <a:lnTo>
                          <a:pt x="1228217" y="862694"/>
                        </a:lnTo>
                        <a:cubicBezTo>
                          <a:pt x="1249127" y="878058"/>
                          <a:pt x="1276182" y="867764"/>
                          <a:pt x="1296893" y="852714"/>
                        </a:cubicBezTo>
                        <a:cubicBezTo>
                          <a:pt x="1321046" y="812631"/>
                          <a:pt x="1361952" y="786276"/>
                          <a:pt x="1408346" y="786276"/>
                        </a:cubicBezTo>
                        <a:cubicBezTo>
                          <a:pt x="1482579" y="786276"/>
                          <a:pt x="1542756" y="853743"/>
                          <a:pt x="1542756" y="936966"/>
                        </a:cubicBezTo>
                        <a:cubicBezTo>
                          <a:pt x="1542756" y="1020190"/>
                          <a:pt x="1482579" y="1087656"/>
                          <a:pt x="1408346" y="1087656"/>
                        </a:cubicBezTo>
                        <a:cubicBezTo>
                          <a:pt x="1361952" y="1087656"/>
                          <a:pt x="1321046" y="1061302"/>
                          <a:pt x="1296893" y="1021218"/>
                        </a:cubicBezTo>
                        <a:cubicBezTo>
                          <a:pt x="1274839" y="1003513"/>
                          <a:pt x="1248014" y="993403"/>
                          <a:pt x="1227044" y="1009804"/>
                        </a:cubicBezTo>
                        <a:lnTo>
                          <a:pt x="1212215" y="1030456"/>
                        </a:lnTo>
                        <a:lnTo>
                          <a:pt x="1212215" y="1543391"/>
                        </a:lnTo>
                        <a:lnTo>
                          <a:pt x="698836" y="1543391"/>
                        </a:lnTo>
                        <a:lnTo>
                          <a:pt x="677999" y="1527864"/>
                        </a:lnTo>
                        <a:cubicBezTo>
                          <a:pt x="662635" y="1506954"/>
                          <a:pt x="663762" y="1473788"/>
                          <a:pt x="678812" y="1453078"/>
                        </a:cubicBezTo>
                        <a:cubicBezTo>
                          <a:pt x="721952" y="1435036"/>
                          <a:pt x="751653" y="1387693"/>
                          <a:pt x="748307" y="1347735"/>
                        </a:cubicBezTo>
                        <a:cubicBezTo>
                          <a:pt x="744963" y="1274163"/>
                          <a:pt x="703350" y="1216298"/>
                          <a:pt x="603727" y="1213325"/>
                        </a:cubicBezTo>
                        <a:cubicBezTo>
                          <a:pt x="553497" y="1213325"/>
                          <a:pt x="464104" y="1254669"/>
                          <a:pt x="457825" y="1347735"/>
                        </a:cubicBezTo>
                        <a:cubicBezTo>
                          <a:pt x="464103" y="1395032"/>
                          <a:pt x="486910" y="1425622"/>
                          <a:pt x="531781" y="1456051"/>
                        </a:cubicBezTo>
                        <a:cubicBezTo>
                          <a:pt x="549486" y="1478105"/>
                          <a:pt x="547290" y="1508067"/>
                          <a:pt x="530889" y="1529038"/>
                        </a:cubicBezTo>
                        <a:lnTo>
                          <a:pt x="510900" y="1543391"/>
                        </a:lnTo>
                        <a:lnTo>
                          <a:pt x="0" y="1543391"/>
                        </a:lnTo>
                        <a:lnTo>
                          <a:pt x="0" y="1030456"/>
                        </a:lnTo>
                        <a:lnTo>
                          <a:pt x="14829" y="1009804"/>
                        </a:lnTo>
                        <a:cubicBezTo>
                          <a:pt x="35799" y="993403"/>
                          <a:pt x="65680" y="997402"/>
                          <a:pt x="87734" y="1015107"/>
                        </a:cubicBezTo>
                        <a:cubicBezTo>
                          <a:pt x="111887" y="1055191"/>
                          <a:pt x="149737" y="1084600"/>
                          <a:pt x="196131" y="1084600"/>
                        </a:cubicBezTo>
                        <a:cubicBezTo>
                          <a:pt x="276476" y="1096822"/>
                          <a:pt x="330541" y="986177"/>
                          <a:pt x="330541" y="936966"/>
                        </a:cubicBezTo>
                        <a:cubicBezTo>
                          <a:pt x="330541" y="887755"/>
                          <a:pt x="298222" y="790642"/>
                          <a:pt x="196131" y="789332"/>
                        </a:cubicBezTo>
                        <a:cubicBezTo>
                          <a:pt x="152097" y="794134"/>
                          <a:pt x="108831" y="821797"/>
                          <a:pt x="84678" y="861880"/>
                        </a:cubicBezTo>
                        <a:cubicBezTo>
                          <a:pt x="63967" y="876930"/>
                          <a:pt x="36912" y="878058"/>
                          <a:pt x="16002" y="862694"/>
                        </a:cubicBezTo>
                        <a:lnTo>
                          <a:pt x="0" y="841219"/>
                        </a:lnTo>
                        <a:lnTo>
                          <a:pt x="0" y="330541"/>
                        </a:lnTo>
                        <a:lnTo>
                          <a:pt x="510238" y="330541"/>
                        </a:lnTo>
                        <a:lnTo>
                          <a:pt x="530889" y="315713"/>
                        </a:lnTo>
                        <a:cubicBezTo>
                          <a:pt x="547290" y="294742"/>
                          <a:pt x="537180" y="267918"/>
                          <a:pt x="519475" y="245864"/>
                        </a:cubicBezTo>
                        <a:cubicBezTo>
                          <a:pt x="479391" y="221710"/>
                          <a:pt x="453037" y="180805"/>
                          <a:pt x="453037" y="134410"/>
                        </a:cubicBezTo>
                        <a:cubicBezTo>
                          <a:pt x="453037" y="60177"/>
                          <a:pt x="520503" y="0"/>
                          <a:pt x="603727" y="0"/>
                        </a:cubicBezTo>
                        <a:close/>
                      </a:path>
                    </a:pathLst>
                  </a:custGeom>
                  <a:solidFill>
                    <a:srgbClr val="088DAD"/>
                  </a:solidFill>
                  <a:ln w="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0" name="Freeform 139"/>
                  <p:cNvSpPr/>
                  <p:nvPr/>
                </p:nvSpPr>
                <p:spPr>
                  <a:xfrm>
                    <a:off x="5606423" y="4112308"/>
                    <a:ext cx="204005" cy="300114"/>
                  </a:xfrm>
                  <a:custGeom>
                    <a:avLst/>
                    <a:gdLst>
                      <a:gd name="connsiteX0" fmla="*/ 429428 w 560646"/>
                      <a:gd name="connsiteY0" fmla="*/ 703064 h 816614"/>
                      <a:gd name="connsiteX1" fmla="*/ 429494 w 560646"/>
                      <a:gd name="connsiteY1" fmla="*/ 767268 h 816614"/>
                      <a:gd name="connsiteX2" fmla="*/ 353936 w 560646"/>
                      <a:gd name="connsiteY2" fmla="*/ 767163 h 816614"/>
                      <a:gd name="connsiteX3" fmla="*/ 353936 w 560646"/>
                      <a:gd name="connsiteY3" fmla="*/ 777446 h 816614"/>
                      <a:gd name="connsiteX4" fmla="*/ 314768 w 560646"/>
                      <a:gd name="connsiteY4" fmla="*/ 816614 h 816614"/>
                      <a:gd name="connsiteX5" fmla="*/ 252826 w 560646"/>
                      <a:gd name="connsiteY5" fmla="*/ 816614 h 816614"/>
                      <a:gd name="connsiteX6" fmla="*/ 213658 w 560646"/>
                      <a:gd name="connsiteY6" fmla="*/ 777446 h 816614"/>
                      <a:gd name="connsiteX7" fmla="*/ 213658 w 560646"/>
                      <a:gd name="connsiteY7" fmla="*/ 766967 h 816614"/>
                      <a:gd name="connsiteX8" fmla="*/ 139427 w 560646"/>
                      <a:gd name="connsiteY8" fmla="*/ 766863 h 816614"/>
                      <a:gd name="connsiteX9" fmla="*/ 139070 w 560646"/>
                      <a:gd name="connsiteY9" fmla="*/ 743204 h 816614"/>
                      <a:gd name="connsiteX10" fmla="*/ 430826 w 560646"/>
                      <a:gd name="connsiteY10" fmla="*/ 638515 h 816614"/>
                      <a:gd name="connsiteX11" fmla="*/ 430892 w 560646"/>
                      <a:gd name="connsiteY11" fmla="*/ 686535 h 816614"/>
                      <a:gd name="connsiteX12" fmla="*/ 139071 w 560646"/>
                      <a:gd name="connsiteY12" fmla="*/ 719001 h 816614"/>
                      <a:gd name="connsiteX13" fmla="*/ 139071 w 560646"/>
                      <a:gd name="connsiteY13" fmla="*/ 667944 h 816614"/>
                      <a:gd name="connsiteX14" fmla="*/ 314447 w 560646"/>
                      <a:gd name="connsiteY14" fmla="*/ 78944 h 816614"/>
                      <a:gd name="connsiteX15" fmla="*/ 303179 w 560646"/>
                      <a:gd name="connsiteY15" fmla="*/ 105972 h 816614"/>
                      <a:gd name="connsiteX16" fmla="*/ 163313 w 560646"/>
                      <a:gd name="connsiteY16" fmla="*/ 172157 h 816614"/>
                      <a:gd name="connsiteX17" fmla="*/ 103640 w 560646"/>
                      <a:gd name="connsiteY17" fmla="*/ 302433 h 816614"/>
                      <a:gd name="connsiteX18" fmla="*/ 75512 w 560646"/>
                      <a:gd name="connsiteY18" fmla="*/ 303024 h 816614"/>
                      <a:gd name="connsiteX19" fmla="*/ 140194 w 560646"/>
                      <a:gd name="connsiteY19" fmla="*/ 147456 h 816614"/>
                      <a:gd name="connsiteX20" fmla="*/ 314447 w 560646"/>
                      <a:gd name="connsiteY20" fmla="*/ 78944 h 816614"/>
                      <a:gd name="connsiteX21" fmla="*/ 280323 w 560646"/>
                      <a:gd name="connsiteY21" fmla="*/ 42384 h 816614"/>
                      <a:gd name="connsiteX22" fmla="*/ 42384 w 560646"/>
                      <a:gd name="connsiteY22" fmla="*/ 280322 h 816614"/>
                      <a:gd name="connsiteX23" fmla="*/ 166908 w 560646"/>
                      <a:gd name="connsiteY23" fmla="*/ 489543 h 816614"/>
                      <a:gd name="connsiteX24" fmla="*/ 177566 w 560646"/>
                      <a:gd name="connsiteY24" fmla="*/ 494911 h 816614"/>
                      <a:gd name="connsiteX25" fmla="*/ 177634 w 560646"/>
                      <a:gd name="connsiteY25" fmla="*/ 584720 h 816614"/>
                      <a:gd name="connsiteX26" fmla="*/ 382925 w 560646"/>
                      <a:gd name="connsiteY26" fmla="*/ 584720 h 816614"/>
                      <a:gd name="connsiteX27" fmla="*/ 383081 w 560646"/>
                      <a:gd name="connsiteY27" fmla="*/ 494911 h 816614"/>
                      <a:gd name="connsiteX28" fmla="*/ 393739 w 560646"/>
                      <a:gd name="connsiteY28" fmla="*/ 489543 h 816614"/>
                      <a:gd name="connsiteX29" fmla="*/ 518262 w 560646"/>
                      <a:gd name="connsiteY29" fmla="*/ 280322 h 816614"/>
                      <a:gd name="connsiteX30" fmla="*/ 280323 w 560646"/>
                      <a:gd name="connsiteY30" fmla="*/ 42384 h 816614"/>
                      <a:gd name="connsiteX31" fmla="*/ 280323 w 560646"/>
                      <a:gd name="connsiteY31" fmla="*/ 0 h 816614"/>
                      <a:gd name="connsiteX32" fmla="*/ 560646 w 560646"/>
                      <a:gd name="connsiteY32" fmla="*/ 280322 h 816614"/>
                      <a:gd name="connsiteX33" fmla="*/ 458635 w 560646"/>
                      <a:gd name="connsiteY33" fmla="*/ 496633 h 816614"/>
                      <a:gd name="connsiteX34" fmla="*/ 430147 w 560646"/>
                      <a:gd name="connsiteY34" fmla="*/ 516887 h 816614"/>
                      <a:gd name="connsiteX35" fmla="*/ 430433 w 560646"/>
                      <a:gd name="connsiteY35" fmla="*/ 621818 h 816614"/>
                      <a:gd name="connsiteX36" fmla="*/ 137515 w 560646"/>
                      <a:gd name="connsiteY36" fmla="*/ 640883 h 816614"/>
                      <a:gd name="connsiteX37" fmla="*/ 137515 w 560646"/>
                      <a:gd name="connsiteY37" fmla="*/ 521367 h 816614"/>
                      <a:gd name="connsiteX38" fmla="*/ 134966 w 560646"/>
                      <a:gd name="connsiteY38" fmla="*/ 520062 h 816614"/>
                      <a:gd name="connsiteX39" fmla="*/ 0 w 560646"/>
                      <a:gd name="connsiteY39" fmla="*/ 280322 h 816614"/>
                      <a:gd name="connsiteX40" fmla="*/ 280323 w 560646"/>
                      <a:gd name="connsiteY40" fmla="*/ 0 h 816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560646" h="816614">
                        <a:moveTo>
                          <a:pt x="429428" y="703064"/>
                        </a:moveTo>
                        <a:cubicBezTo>
                          <a:pt x="429428" y="715532"/>
                          <a:pt x="429494" y="754799"/>
                          <a:pt x="429494" y="767268"/>
                        </a:cubicBezTo>
                        <a:lnTo>
                          <a:pt x="353936" y="767163"/>
                        </a:lnTo>
                        <a:lnTo>
                          <a:pt x="353936" y="777446"/>
                        </a:lnTo>
                        <a:cubicBezTo>
                          <a:pt x="353936" y="799078"/>
                          <a:pt x="336401" y="816614"/>
                          <a:pt x="314768" y="816614"/>
                        </a:cubicBezTo>
                        <a:lnTo>
                          <a:pt x="252826" y="816614"/>
                        </a:lnTo>
                        <a:cubicBezTo>
                          <a:pt x="231194" y="816614"/>
                          <a:pt x="213658" y="799078"/>
                          <a:pt x="213658" y="777446"/>
                        </a:cubicBezTo>
                        <a:lnTo>
                          <a:pt x="213658" y="766967"/>
                        </a:lnTo>
                        <a:lnTo>
                          <a:pt x="139427" y="766863"/>
                        </a:lnTo>
                        <a:cubicBezTo>
                          <a:pt x="139308" y="758977"/>
                          <a:pt x="139189" y="751090"/>
                          <a:pt x="139070" y="743204"/>
                        </a:cubicBezTo>
                        <a:close/>
                        <a:moveTo>
                          <a:pt x="430826" y="638515"/>
                        </a:moveTo>
                        <a:cubicBezTo>
                          <a:pt x="430826" y="650983"/>
                          <a:pt x="430892" y="674067"/>
                          <a:pt x="430892" y="686535"/>
                        </a:cubicBezTo>
                        <a:lnTo>
                          <a:pt x="139071" y="719001"/>
                        </a:lnTo>
                        <a:lnTo>
                          <a:pt x="139071" y="667944"/>
                        </a:lnTo>
                        <a:close/>
                        <a:moveTo>
                          <a:pt x="314447" y="78944"/>
                        </a:moveTo>
                        <a:cubicBezTo>
                          <a:pt x="337580" y="84984"/>
                          <a:pt x="321906" y="105539"/>
                          <a:pt x="303179" y="105972"/>
                        </a:cubicBezTo>
                        <a:cubicBezTo>
                          <a:pt x="259453" y="111873"/>
                          <a:pt x="198310" y="139936"/>
                          <a:pt x="163313" y="172157"/>
                        </a:cubicBezTo>
                        <a:cubicBezTo>
                          <a:pt x="128315" y="204378"/>
                          <a:pt x="112110" y="256392"/>
                          <a:pt x="103640" y="302433"/>
                        </a:cubicBezTo>
                        <a:cubicBezTo>
                          <a:pt x="100013" y="321990"/>
                          <a:pt x="76866" y="319702"/>
                          <a:pt x="75512" y="303024"/>
                        </a:cubicBezTo>
                        <a:cubicBezTo>
                          <a:pt x="74625" y="254490"/>
                          <a:pt x="102479" y="182781"/>
                          <a:pt x="140194" y="147456"/>
                        </a:cubicBezTo>
                        <a:cubicBezTo>
                          <a:pt x="193973" y="95726"/>
                          <a:pt x="274414" y="73778"/>
                          <a:pt x="314447" y="78944"/>
                        </a:cubicBezTo>
                        <a:close/>
                        <a:moveTo>
                          <a:pt x="280323" y="42384"/>
                        </a:moveTo>
                        <a:cubicBezTo>
                          <a:pt x="148913" y="42384"/>
                          <a:pt x="42384" y="148913"/>
                          <a:pt x="42384" y="280322"/>
                        </a:cubicBezTo>
                        <a:cubicBezTo>
                          <a:pt x="42384" y="370667"/>
                          <a:pt x="92736" y="449251"/>
                          <a:pt x="166908" y="489543"/>
                        </a:cubicBezTo>
                        <a:lnTo>
                          <a:pt x="177566" y="494911"/>
                        </a:lnTo>
                        <a:cubicBezTo>
                          <a:pt x="177427" y="524847"/>
                          <a:pt x="177773" y="554784"/>
                          <a:pt x="177634" y="584720"/>
                        </a:cubicBezTo>
                        <a:lnTo>
                          <a:pt x="382925" y="584720"/>
                        </a:lnTo>
                        <a:cubicBezTo>
                          <a:pt x="382815" y="554784"/>
                          <a:pt x="383191" y="524847"/>
                          <a:pt x="383081" y="494911"/>
                        </a:cubicBezTo>
                        <a:lnTo>
                          <a:pt x="393739" y="489543"/>
                        </a:lnTo>
                        <a:cubicBezTo>
                          <a:pt x="467910" y="449251"/>
                          <a:pt x="518262" y="370667"/>
                          <a:pt x="518262" y="280322"/>
                        </a:cubicBezTo>
                        <a:cubicBezTo>
                          <a:pt x="518262" y="148913"/>
                          <a:pt x="411733" y="42384"/>
                          <a:pt x="280323" y="42384"/>
                        </a:cubicBezTo>
                        <a:close/>
                        <a:moveTo>
                          <a:pt x="280323" y="0"/>
                        </a:moveTo>
                        <a:cubicBezTo>
                          <a:pt x="435142" y="0"/>
                          <a:pt x="560646" y="125505"/>
                          <a:pt x="560646" y="280322"/>
                        </a:cubicBezTo>
                        <a:cubicBezTo>
                          <a:pt x="560646" y="367408"/>
                          <a:pt x="520936" y="445218"/>
                          <a:pt x="458635" y="496633"/>
                        </a:cubicBezTo>
                        <a:lnTo>
                          <a:pt x="430147" y="516887"/>
                        </a:lnTo>
                        <a:cubicBezTo>
                          <a:pt x="429972" y="550358"/>
                          <a:pt x="430608" y="588348"/>
                          <a:pt x="430433" y="621818"/>
                        </a:cubicBezTo>
                        <a:lnTo>
                          <a:pt x="137515" y="640883"/>
                        </a:lnTo>
                        <a:lnTo>
                          <a:pt x="137515" y="521367"/>
                        </a:lnTo>
                        <a:lnTo>
                          <a:pt x="134966" y="520062"/>
                        </a:lnTo>
                        <a:cubicBezTo>
                          <a:pt x="54051" y="470897"/>
                          <a:pt x="0" y="381922"/>
                          <a:pt x="0" y="280322"/>
                        </a:cubicBezTo>
                        <a:cubicBezTo>
                          <a:pt x="0" y="125505"/>
                          <a:pt x="125506" y="0"/>
                          <a:pt x="28032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6" name="Freeform 125"/>
                <p:cNvSpPr/>
                <p:nvPr/>
              </p:nvSpPr>
              <p:spPr>
                <a:xfrm flipH="1">
                  <a:off x="4272121" y="2878487"/>
                  <a:ext cx="1041617" cy="1042046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5669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5669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542756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6182" y="867764"/>
                        <a:pt x="1296893" y="852714"/>
                      </a:cubicBezTo>
                      <a:cubicBezTo>
                        <a:pt x="1321046" y="812631"/>
                        <a:pt x="1361952" y="786276"/>
                        <a:pt x="1408346" y="786276"/>
                      </a:cubicBezTo>
                      <a:cubicBezTo>
                        <a:pt x="1482579" y="789331"/>
                        <a:pt x="1542756" y="853743"/>
                        <a:pt x="1542756" y="936966"/>
                      </a:cubicBezTo>
                      <a:cubicBezTo>
                        <a:pt x="1542756" y="1020190"/>
                        <a:pt x="1482579" y="1087656"/>
                        <a:pt x="1408346" y="1087656"/>
                      </a:cubicBezTo>
                      <a:cubicBezTo>
                        <a:pt x="1361952" y="1087656"/>
                        <a:pt x="1321046" y="1061302"/>
                        <a:pt x="1296893" y="1021218"/>
                      </a:cubicBezTo>
                      <a:cubicBezTo>
                        <a:pt x="1274839" y="1003513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698836" y="1543391"/>
                      </a:lnTo>
                      <a:lnTo>
                        <a:pt x="677999" y="1527864"/>
                      </a:lnTo>
                      <a:cubicBezTo>
                        <a:pt x="662635" y="1506954"/>
                        <a:pt x="660705" y="1476844"/>
                        <a:pt x="675755" y="1456134"/>
                      </a:cubicBezTo>
                      <a:cubicBezTo>
                        <a:pt x="715839" y="1431980"/>
                        <a:pt x="742485" y="1394823"/>
                        <a:pt x="748305" y="1347735"/>
                      </a:cubicBezTo>
                      <a:cubicBezTo>
                        <a:pt x="748014" y="1273145"/>
                        <a:pt x="688070" y="1213241"/>
                        <a:pt x="603727" y="1213325"/>
                      </a:cubicBezTo>
                      <a:cubicBezTo>
                        <a:pt x="553497" y="1213325"/>
                        <a:pt x="464104" y="1254669"/>
                        <a:pt x="457825" y="1347735"/>
                      </a:cubicBezTo>
                      <a:cubicBezTo>
                        <a:pt x="464103" y="1395032"/>
                        <a:pt x="480798" y="1425622"/>
                        <a:pt x="525669" y="1456051"/>
                      </a:cubicBezTo>
                      <a:cubicBezTo>
                        <a:pt x="543374" y="1478105"/>
                        <a:pt x="547290" y="1508067"/>
                        <a:pt x="530889" y="1529038"/>
                      </a:cubicBezTo>
                      <a:lnTo>
                        <a:pt x="510900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4829" y="1009804"/>
                      </a:lnTo>
                      <a:cubicBezTo>
                        <a:pt x="35799" y="993403"/>
                        <a:pt x="62624" y="991290"/>
                        <a:pt x="84678" y="1008995"/>
                      </a:cubicBezTo>
                      <a:cubicBezTo>
                        <a:pt x="108831" y="1049079"/>
                        <a:pt x="152098" y="1082346"/>
                        <a:pt x="196131" y="1081546"/>
                      </a:cubicBezTo>
                      <a:cubicBezTo>
                        <a:pt x="264609" y="1074635"/>
                        <a:pt x="330543" y="1017245"/>
                        <a:pt x="330541" y="936966"/>
                      </a:cubicBezTo>
                      <a:cubicBezTo>
                        <a:pt x="330541" y="887245"/>
                        <a:pt x="282587" y="780164"/>
                        <a:pt x="196131" y="789331"/>
                      </a:cubicBezTo>
                      <a:cubicBezTo>
                        <a:pt x="149737" y="792386"/>
                        <a:pt x="114943" y="824853"/>
                        <a:pt x="84678" y="861881"/>
                      </a:cubicBezTo>
                      <a:cubicBezTo>
                        <a:pt x="63967" y="876931"/>
                        <a:pt x="36912" y="878058"/>
                        <a:pt x="16002" y="862694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088DAD"/>
                </a:solidFill>
                <a:ln w="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Freeform 118"/>
                <p:cNvSpPr/>
                <p:nvPr/>
              </p:nvSpPr>
              <p:spPr>
                <a:xfrm flipH="1">
                  <a:off x="2638086" y="3690790"/>
                  <a:ext cx="1041700" cy="1042046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3836 w 1542756"/>
                    <a:gd name="connsiteY8" fmla="*/ 852714 h 1543391"/>
                    <a:gd name="connsiteX9" fmla="*/ 1408346 w 1542756"/>
                    <a:gd name="connsiteY9" fmla="*/ 783220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4273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86276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4678 w 1542880"/>
                    <a:gd name="connsiteY32" fmla="*/ 852714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4678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87979 w 1542880"/>
                    <a:gd name="connsiteY18" fmla="*/ 1459189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54417 w 1542880"/>
                    <a:gd name="connsiteY19" fmla="*/ 1347735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8813 w 1542880"/>
                    <a:gd name="connsiteY18" fmla="*/ 1453077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30541 w 1542880"/>
                    <a:gd name="connsiteY30" fmla="*/ 936966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2694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9804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8806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  <a:gd name="connsiteX0" fmla="*/ 603727 w 1542880"/>
                    <a:gd name="connsiteY0" fmla="*/ 0 h 1543391"/>
                    <a:gd name="connsiteX1" fmla="*/ 754417 w 1542880"/>
                    <a:gd name="connsiteY1" fmla="*/ 134410 h 1543391"/>
                    <a:gd name="connsiteX2" fmla="*/ 687979 w 1542880"/>
                    <a:gd name="connsiteY2" fmla="*/ 245864 h 1543391"/>
                    <a:gd name="connsiteX3" fmla="*/ 677999 w 1542880"/>
                    <a:gd name="connsiteY3" fmla="*/ 314539 h 1543391"/>
                    <a:gd name="connsiteX4" fmla="*/ 699473 w 1542880"/>
                    <a:gd name="connsiteY4" fmla="*/ 330541 h 1543391"/>
                    <a:gd name="connsiteX5" fmla="*/ 1212215 w 1542880"/>
                    <a:gd name="connsiteY5" fmla="*/ 330541 h 1543391"/>
                    <a:gd name="connsiteX6" fmla="*/ 1212215 w 1542880"/>
                    <a:gd name="connsiteY6" fmla="*/ 841219 h 1543391"/>
                    <a:gd name="connsiteX7" fmla="*/ 1228217 w 1542880"/>
                    <a:gd name="connsiteY7" fmla="*/ 862694 h 1543391"/>
                    <a:gd name="connsiteX8" fmla="*/ 1293836 w 1542880"/>
                    <a:gd name="connsiteY8" fmla="*/ 852714 h 1543391"/>
                    <a:gd name="connsiteX9" fmla="*/ 1408346 w 1542880"/>
                    <a:gd name="connsiteY9" fmla="*/ 783220 h 1543391"/>
                    <a:gd name="connsiteX10" fmla="*/ 1542756 w 1542880"/>
                    <a:gd name="connsiteY10" fmla="*/ 936966 h 1543391"/>
                    <a:gd name="connsiteX11" fmla="*/ 1408346 w 1542880"/>
                    <a:gd name="connsiteY11" fmla="*/ 1087656 h 1543391"/>
                    <a:gd name="connsiteX12" fmla="*/ 1296893 w 1542880"/>
                    <a:gd name="connsiteY12" fmla="*/ 1024273 h 1543391"/>
                    <a:gd name="connsiteX13" fmla="*/ 1227044 w 1542880"/>
                    <a:gd name="connsiteY13" fmla="*/ 1009804 h 1543391"/>
                    <a:gd name="connsiteX14" fmla="*/ 1212215 w 1542880"/>
                    <a:gd name="connsiteY14" fmla="*/ 1030456 h 1543391"/>
                    <a:gd name="connsiteX15" fmla="*/ 1212215 w 1542880"/>
                    <a:gd name="connsiteY15" fmla="*/ 1543391 h 1543391"/>
                    <a:gd name="connsiteX16" fmla="*/ 698836 w 1542880"/>
                    <a:gd name="connsiteY16" fmla="*/ 1543391 h 1543391"/>
                    <a:gd name="connsiteX17" fmla="*/ 677999 w 1542880"/>
                    <a:gd name="connsiteY17" fmla="*/ 1527864 h 1543391"/>
                    <a:gd name="connsiteX18" fmla="*/ 672702 w 1542880"/>
                    <a:gd name="connsiteY18" fmla="*/ 1450020 h 1543391"/>
                    <a:gd name="connsiteX19" fmla="*/ 745250 w 1542880"/>
                    <a:gd name="connsiteY19" fmla="*/ 1341623 h 1543391"/>
                    <a:gd name="connsiteX20" fmla="*/ 603727 w 1542880"/>
                    <a:gd name="connsiteY20" fmla="*/ 1213325 h 1543391"/>
                    <a:gd name="connsiteX21" fmla="*/ 457825 w 1542880"/>
                    <a:gd name="connsiteY21" fmla="*/ 1347735 h 1543391"/>
                    <a:gd name="connsiteX22" fmla="*/ 522614 w 1542880"/>
                    <a:gd name="connsiteY22" fmla="*/ 1456051 h 1543391"/>
                    <a:gd name="connsiteX23" fmla="*/ 530889 w 1542880"/>
                    <a:gd name="connsiteY23" fmla="*/ 1529038 h 1543391"/>
                    <a:gd name="connsiteX24" fmla="*/ 510900 w 1542880"/>
                    <a:gd name="connsiteY24" fmla="*/ 1543391 h 1543391"/>
                    <a:gd name="connsiteX25" fmla="*/ 0 w 1542880"/>
                    <a:gd name="connsiteY25" fmla="*/ 1543391 h 1543391"/>
                    <a:gd name="connsiteX26" fmla="*/ 0 w 1542880"/>
                    <a:gd name="connsiteY26" fmla="*/ 1030456 h 1543391"/>
                    <a:gd name="connsiteX27" fmla="*/ 14829 w 1542880"/>
                    <a:gd name="connsiteY27" fmla="*/ 1006748 h 1543391"/>
                    <a:gd name="connsiteX28" fmla="*/ 87734 w 1542880"/>
                    <a:gd name="connsiteY28" fmla="*/ 1021218 h 1543391"/>
                    <a:gd name="connsiteX29" fmla="*/ 196131 w 1542880"/>
                    <a:gd name="connsiteY29" fmla="*/ 1087656 h 1543391"/>
                    <a:gd name="connsiteX30" fmla="*/ 327484 w 1542880"/>
                    <a:gd name="connsiteY30" fmla="*/ 933909 h 1543391"/>
                    <a:gd name="connsiteX31" fmla="*/ 196131 w 1542880"/>
                    <a:gd name="connsiteY31" fmla="*/ 792388 h 1543391"/>
                    <a:gd name="connsiteX32" fmla="*/ 87734 w 1542880"/>
                    <a:gd name="connsiteY32" fmla="*/ 855769 h 1543391"/>
                    <a:gd name="connsiteX33" fmla="*/ 16002 w 1542880"/>
                    <a:gd name="connsiteY33" fmla="*/ 868806 h 1543391"/>
                    <a:gd name="connsiteX34" fmla="*/ 0 w 1542880"/>
                    <a:gd name="connsiteY34" fmla="*/ 841219 h 1543391"/>
                    <a:gd name="connsiteX35" fmla="*/ 0 w 1542880"/>
                    <a:gd name="connsiteY35" fmla="*/ 330541 h 1543391"/>
                    <a:gd name="connsiteX36" fmla="*/ 510238 w 1542880"/>
                    <a:gd name="connsiteY36" fmla="*/ 330541 h 1543391"/>
                    <a:gd name="connsiteX37" fmla="*/ 530889 w 1542880"/>
                    <a:gd name="connsiteY37" fmla="*/ 315713 h 1543391"/>
                    <a:gd name="connsiteX38" fmla="*/ 519475 w 1542880"/>
                    <a:gd name="connsiteY38" fmla="*/ 245864 h 1543391"/>
                    <a:gd name="connsiteX39" fmla="*/ 453037 w 1542880"/>
                    <a:gd name="connsiteY39" fmla="*/ 134410 h 1543391"/>
                    <a:gd name="connsiteX40" fmla="*/ 603727 w 1542880"/>
                    <a:gd name="connsiteY40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542880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0069" y="864708"/>
                        <a:pt x="1293836" y="852714"/>
                      </a:cubicBezTo>
                      <a:cubicBezTo>
                        <a:pt x="1317989" y="803465"/>
                        <a:pt x="1364555" y="778014"/>
                        <a:pt x="1408346" y="783220"/>
                      </a:cubicBezTo>
                      <a:cubicBezTo>
                        <a:pt x="1492614" y="775871"/>
                        <a:pt x="1545811" y="874003"/>
                        <a:pt x="1542756" y="936966"/>
                      </a:cubicBezTo>
                      <a:cubicBezTo>
                        <a:pt x="1545813" y="1012149"/>
                        <a:pt x="1485992" y="1094493"/>
                        <a:pt x="1408346" y="1087656"/>
                      </a:cubicBezTo>
                      <a:cubicBezTo>
                        <a:pt x="1367370" y="1093039"/>
                        <a:pt x="1321046" y="1064357"/>
                        <a:pt x="1296893" y="1024273"/>
                      </a:cubicBezTo>
                      <a:cubicBezTo>
                        <a:pt x="1274839" y="1006568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698836" y="1543391"/>
                      </a:lnTo>
                      <a:lnTo>
                        <a:pt x="677999" y="1527864"/>
                      </a:lnTo>
                      <a:cubicBezTo>
                        <a:pt x="662635" y="1506954"/>
                        <a:pt x="657652" y="1470730"/>
                        <a:pt x="672702" y="1450020"/>
                      </a:cubicBezTo>
                      <a:cubicBezTo>
                        <a:pt x="697508" y="1438088"/>
                        <a:pt x="742486" y="1402972"/>
                        <a:pt x="745250" y="1341623"/>
                      </a:cubicBezTo>
                      <a:cubicBezTo>
                        <a:pt x="748015" y="1280275"/>
                        <a:pt x="694182" y="1213241"/>
                        <a:pt x="603727" y="1213325"/>
                      </a:cubicBezTo>
                      <a:cubicBezTo>
                        <a:pt x="553497" y="1213325"/>
                        <a:pt x="464104" y="1254669"/>
                        <a:pt x="457825" y="1347735"/>
                      </a:cubicBezTo>
                      <a:cubicBezTo>
                        <a:pt x="464103" y="1395032"/>
                        <a:pt x="477743" y="1425622"/>
                        <a:pt x="522614" y="1456051"/>
                      </a:cubicBezTo>
                      <a:cubicBezTo>
                        <a:pt x="540319" y="1478105"/>
                        <a:pt x="547290" y="1508067"/>
                        <a:pt x="530889" y="1529038"/>
                      </a:cubicBezTo>
                      <a:lnTo>
                        <a:pt x="510900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4829" y="1006748"/>
                      </a:lnTo>
                      <a:cubicBezTo>
                        <a:pt x="35799" y="990347"/>
                        <a:pt x="68735" y="997403"/>
                        <a:pt x="87734" y="1021218"/>
                      </a:cubicBezTo>
                      <a:cubicBezTo>
                        <a:pt x="117999" y="1055190"/>
                        <a:pt x="158718" y="1083363"/>
                        <a:pt x="196131" y="1087656"/>
                      </a:cubicBezTo>
                      <a:cubicBezTo>
                        <a:pt x="261045" y="1079726"/>
                        <a:pt x="336653" y="1013676"/>
                        <a:pt x="327484" y="933909"/>
                      </a:cubicBezTo>
                      <a:cubicBezTo>
                        <a:pt x="330540" y="863308"/>
                        <a:pt x="270364" y="789332"/>
                        <a:pt x="196131" y="792388"/>
                      </a:cubicBezTo>
                      <a:cubicBezTo>
                        <a:pt x="149737" y="792388"/>
                        <a:pt x="111887" y="821798"/>
                        <a:pt x="87734" y="855769"/>
                      </a:cubicBezTo>
                      <a:cubicBezTo>
                        <a:pt x="67023" y="870819"/>
                        <a:pt x="36912" y="884170"/>
                        <a:pt x="16002" y="868806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45A5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Freeform 123"/>
                <p:cNvSpPr/>
                <p:nvPr/>
              </p:nvSpPr>
              <p:spPr>
                <a:xfrm flipH="1">
                  <a:off x="4272204" y="3689739"/>
                  <a:ext cx="1041616" cy="1042046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92388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92388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92388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5669 w 1542756"/>
                    <a:gd name="connsiteY22" fmla="*/ 1459107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37892 w 1542756"/>
                    <a:gd name="connsiteY22" fmla="*/ 1459107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37892 w 1542756"/>
                    <a:gd name="connsiteY22" fmla="*/ 1459107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3078 h 1543391"/>
                    <a:gd name="connsiteX19" fmla="*/ 748307 w 1542756"/>
                    <a:gd name="connsiteY19" fmla="*/ 1341623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37892 w 1542756"/>
                    <a:gd name="connsiteY22" fmla="*/ 1459107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2051 h 1543391"/>
                    <a:gd name="connsiteX29" fmla="*/ 196131 w 1542756"/>
                    <a:gd name="connsiteY29" fmla="*/ 1084601 h 1543391"/>
                    <a:gd name="connsiteX30" fmla="*/ 327486 w 1542756"/>
                    <a:gd name="connsiteY30" fmla="*/ 936966 h 1543391"/>
                    <a:gd name="connsiteX31" fmla="*/ 199188 w 1542756"/>
                    <a:gd name="connsiteY31" fmla="*/ 78933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542756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6182" y="867764"/>
                        <a:pt x="1296893" y="852714"/>
                      </a:cubicBezTo>
                      <a:cubicBezTo>
                        <a:pt x="1321046" y="812631"/>
                        <a:pt x="1352784" y="780165"/>
                        <a:pt x="1408346" y="786276"/>
                      </a:cubicBezTo>
                      <a:cubicBezTo>
                        <a:pt x="1482579" y="786276"/>
                        <a:pt x="1542756" y="853743"/>
                        <a:pt x="1542756" y="936966"/>
                      </a:cubicBezTo>
                      <a:cubicBezTo>
                        <a:pt x="1542756" y="1020190"/>
                        <a:pt x="1482579" y="1087656"/>
                        <a:pt x="1408346" y="1087656"/>
                      </a:cubicBezTo>
                      <a:cubicBezTo>
                        <a:pt x="1361952" y="1087656"/>
                        <a:pt x="1321046" y="1061302"/>
                        <a:pt x="1296893" y="1021218"/>
                      </a:cubicBezTo>
                      <a:cubicBezTo>
                        <a:pt x="1274839" y="1003513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698836" y="1543391"/>
                      </a:lnTo>
                      <a:lnTo>
                        <a:pt x="677999" y="1527864"/>
                      </a:lnTo>
                      <a:cubicBezTo>
                        <a:pt x="662635" y="1506954"/>
                        <a:pt x="660707" y="1476844"/>
                        <a:pt x="678812" y="1453078"/>
                      </a:cubicBezTo>
                      <a:cubicBezTo>
                        <a:pt x="718896" y="1441147"/>
                        <a:pt x="748598" y="1387695"/>
                        <a:pt x="748307" y="1341623"/>
                      </a:cubicBezTo>
                      <a:cubicBezTo>
                        <a:pt x="741903" y="1271108"/>
                        <a:pt x="688072" y="1210186"/>
                        <a:pt x="603727" y="1213325"/>
                      </a:cubicBezTo>
                      <a:cubicBezTo>
                        <a:pt x="553497" y="1213325"/>
                        <a:pt x="464104" y="1242447"/>
                        <a:pt x="457825" y="1347735"/>
                      </a:cubicBezTo>
                      <a:cubicBezTo>
                        <a:pt x="464103" y="1395032"/>
                        <a:pt x="493021" y="1440900"/>
                        <a:pt x="537892" y="1459107"/>
                      </a:cubicBezTo>
                      <a:cubicBezTo>
                        <a:pt x="555597" y="1481161"/>
                        <a:pt x="547290" y="1508067"/>
                        <a:pt x="530889" y="1529038"/>
                      </a:cubicBezTo>
                      <a:lnTo>
                        <a:pt x="510900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4829" y="1009804"/>
                      </a:lnTo>
                      <a:cubicBezTo>
                        <a:pt x="35799" y="993403"/>
                        <a:pt x="65680" y="994346"/>
                        <a:pt x="87734" y="1012051"/>
                      </a:cubicBezTo>
                      <a:cubicBezTo>
                        <a:pt x="111887" y="1052135"/>
                        <a:pt x="158718" y="1081837"/>
                        <a:pt x="196131" y="1084601"/>
                      </a:cubicBezTo>
                      <a:cubicBezTo>
                        <a:pt x="297713" y="1084310"/>
                        <a:pt x="326977" y="986178"/>
                        <a:pt x="327486" y="936966"/>
                      </a:cubicBezTo>
                      <a:cubicBezTo>
                        <a:pt x="327996" y="887755"/>
                        <a:pt x="289055" y="786568"/>
                        <a:pt x="199188" y="789332"/>
                      </a:cubicBezTo>
                      <a:cubicBezTo>
                        <a:pt x="149044" y="782930"/>
                        <a:pt x="108831" y="821798"/>
                        <a:pt x="84678" y="861881"/>
                      </a:cubicBezTo>
                      <a:cubicBezTo>
                        <a:pt x="63967" y="876931"/>
                        <a:pt x="36912" y="878058"/>
                        <a:pt x="16002" y="862694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45A5A1"/>
                </a:solidFill>
                <a:ln w="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Freeform 121"/>
                <p:cNvSpPr/>
                <p:nvPr/>
              </p:nvSpPr>
              <p:spPr>
                <a:xfrm flipH="1">
                  <a:off x="3453797" y="3688170"/>
                  <a:ext cx="1041616" cy="1042046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15107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58826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8812 w 1542756"/>
                    <a:gd name="connsiteY18" fmla="*/ 1459189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5669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1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5669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89331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5669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9544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5669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95442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5669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92385 h 1543391"/>
                    <a:gd name="connsiteX32" fmla="*/ 84678 w 1542756"/>
                    <a:gd name="connsiteY32" fmla="*/ 861881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75755 w 1542756"/>
                    <a:gd name="connsiteY18" fmla="*/ 1456134 h 1543391"/>
                    <a:gd name="connsiteX19" fmla="*/ 748305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5669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08995 h 1543391"/>
                    <a:gd name="connsiteX29" fmla="*/ 196131 w 1542756"/>
                    <a:gd name="connsiteY29" fmla="*/ 1081546 h 1543391"/>
                    <a:gd name="connsiteX30" fmla="*/ 330541 w 1542756"/>
                    <a:gd name="connsiteY30" fmla="*/ 936966 h 1543391"/>
                    <a:gd name="connsiteX31" fmla="*/ 199188 w 1542756"/>
                    <a:gd name="connsiteY31" fmla="*/ 792385 h 1543391"/>
                    <a:gd name="connsiteX32" fmla="*/ 84678 w 1542756"/>
                    <a:gd name="connsiteY32" fmla="*/ 861881 h 1543391"/>
                    <a:gd name="connsiteX33" fmla="*/ 10241 w 1542756"/>
                    <a:gd name="connsiteY33" fmla="*/ 868456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542756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6182" y="867764"/>
                        <a:pt x="1296893" y="852714"/>
                      </a:cubicBezTo>
                      <a:cubicBezTo>
                        <a:pt x="1321046" y="812631"/>
                        <a:pt x="1361952" y="786276"/>
                        <a:pt x="1408346" y="786276"/>
                      </a:cubicBezTo>
                      <a:cubicBezTo>
                        <a:pt x="1482579" y="789331"/>
                        <a:pt x="1542756" y="853743"/>
                        <a:pt x="1542756" y="936966"/>
                      </a:cubicBezTo>
                      <a:cubicBezTo>
                        <a:pt x="1542756" y="1020190"/>
                        <a:pt x="1482579" y="1087656"/>
                        <a:pt x="1408346" y="1087656"/>
                      </a:cubicBezTo>
                      <a:cubicBezTo>
                        <a:pt x="1361952" y="1087656"/>
                        <a:pt x="1321046" y="1061302"/>
                        <a:pt x="1296893" y="1021218"/>
                      </a:cubicBezTo>
                      <a:cubicBezTo>
                        <a:pt x="1274839" y="1003513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698836" y="1543391"/>
                      </a:lnTo>
                      <a:lnTo>
                        <a:pt x="677999" y="1527864"/>
                      </a:lnTo>
                      <a:cubicBezTo>
                        <a:pt x="662635" y="1506954"/>
                        <a:pt x="660705" y="1476844"/>
                        <a:pt x="675755" y="1456134"/>
                      </a:cubicBezTo>
                      <a:cubicBezTo>
                        <a:pt x="715839" y="1431980"/>
                        <a:pt x="742485" y="1394823"/>
                        <a:pt x="748305" y="1347735"/>
                      </a:cubicBezTo>
                      <a:cubicBezTo>
                        <a:pt x="748014" y="1273145"/>
                        <a:pt x="688070" y="1204075"/>
                        <a:pt x="603727" y="1213325"/>
                      </a:cubicBezTo>
                      <a:cubicBezTo>
                        <a:pt x="553497" y="1213325"/>
                        <a:pt x="464104" y="1254669"/>
                        <a:pt x="457825" y="1347735"/>
                      </a:cubicBezTo>
                      <a:cubicBezTo>
                        <a:pt x="464103" y="1395032"/>
                        <a:pt x="480798" y="1425622"/>
                        <a:pt x="525669" y="1456051"/>
                      </a:cubicBezTo>
                      <a:cubicBezTo>
                        <a:pt x="543374" y="1478105"/>
                        <a:pt x="547290" y="1508067"/>
                        <a:pt x="530889" y="1529038"/>
                      </a:cubicBezTo>
                      <a:lnTo>
                        <a:pt x="510900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4829" y="1009804"/>
                      </a:lnTo>
                      <a:cubicBezTo>
                        <a:pt x="35799" y="993403"/>
                        <a:pt x="62624" y="991290"/>
                        <a:pt x="84678" y="1008995"/>
                      </a:cubicBezTo>
                      <a:cubicBezTo>
                        <a:pt x="108831" y="1049079"/>
                        <a:pt x="152098" y="1082346"/>
                        <a:pt x="196131" y="1081546"/>
                      </a:cubicBezTo>
                      <a:cubicBezTo>
                        <a:pt x="264609" y="1074635"/>
                        <a:pt x="330543" y="1017245"/>
                        <a:pt x="330541" y="936966"/>
                      </a:cubicBezTo>
                      <a:cubicBezTo>
                        <a:pt x="330541" y="887245"/>
                        <a:pt x="285644" y="783218"/>
                        <a:pt x="199188" y="792385"/>
                      </a:cubicBezTo>
                      <a:cubicBezTo>
                        <a:pt x="140571" y="789329"/>
                        <a:pt x="114943" y="824853"/>
                        <a:pt x="84678" y="861881"/>
                      </a:cubicBezTo>
                      <a:cubicBezTo>
                        <a:pt x="63967" y="876931"/>
                        <a:pt x="31151" y="883820"/>
                        <a:pt x="10241" y="868456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088DAD"/>
                </a:solidFill>
                <a:ln w="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Freeform 122"/>
                <p:cNvSpPr/>
                <p:nvPr/>
              </p:nvSpPr>
              <p:spPr>
                <a:xfrm flipH="1">
                  <a:off x="4272846" y="4505056"/>
                  <a:ext cx="1041616" cy="1042046"/>
                </a:xfrm>
                <a:custGeom>
                  <a:avLst/>
                  <a:gdLst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19475 w 1542756"/>
                    <a:gd name="connsiteY22" fmla="*/ 1459189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3037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5431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2714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6276 h 1543391"/>
                    <a:gd name="connsiteX32" fmla="*/ 84678 w 1542756"/>
                    <a:gd name="connsiteY32" fmla="*/ 855769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2 h 1543391"/>
                    <a:gd name="connsiteX32" fmla="*/ 84678 w 1542756"/>
                    <a:gd name="connsiteY32" fmla="*/ 855769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2 h 1543391"/>
                    <a:gd name="connsiteX32" fmla="*/ 84678 w 1542756"/>
                    <a:gd name="connsiteY32" fmla="*/ 855769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7656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2 h 1543391"/>
                    <a:gd name="connsiteX32" fmla="*/ 84678 w 1542756"/>
                    <a:gd name="connsiteY32" fmla="*/ 855769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4600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2 h 1543391"/>
                    <a:gd name="connsiteX32" fmla="*/ 84678 w 1542756"/>
                    <a:gd name="connsiteY32" fmla="*/ 855769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4678 w 1542756"/>
                    <a:gd name="connsiteY28" fmla="*/ 1021218 h 1543391"/>
                    <a:gd name="connsiteX29" fmla="*/ 196131 w 1542756"/>
                    <a:gd name="connsiteY29" fmla="*/ 1084600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2 h 1543391"/>
                    <a:gd name="connsiteX32" fmla="*/ 84678 w 1542756"/>
                    <a:gd name="connsiteY32" fmla="*/ 855769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5107 h 1543391"/>
                    <a:gd name="connsiteX29" fmla="*/ 196131 w 1542756"/>
                    <a:gd name="connsiteY29" fmla="*/ 1084600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2 h 1543391"/>
                    <a:gd name="connsiteX32" fmla="*/ 84678 w 1542756"/>
                    <a:gd name="connsiteY32" fmla="*/ 855769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754417 w 1542756"/>
                    <a:gd name="connsiteY19" fmla="*/ 1347735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5107 h 1543391"/>
                    <a:gd name="connsiteX29" fmla="*/ 196131 w 1542756"/>
                    <a:gd name="connsiteY29" fmla="*/ 1084600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2 h 1543391"/>
                    <a:gd name="connsiteX32" fmla="*/ 84678 w 1542756"/>
                    <a:gd name="connsiteY32" fmla="*/ 861880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603727 w 1542756"/>
                    <a:gd name="connsiteY19" fmla="*/ 1213325 h 1543391"/>
                    <a:gd name="connsiteX20" fmla="*/ 457825 w 1542756"/>
                    <a:gd name="connsiteY20" fmla="*/ 1347735 h 1543391"/>
                    <a:gd name="connsiteX21" fmla="*/ 522614 w 1542756"/>
                    <a:gd name="connsiteY21" fmla="*/ 1456051 h 1543391"/>
                    <a:gd name="connsiteX22" fmla="*/ 530889 w 1542756"/>
                    <a:gd name="connsiteY22" fmla="*/ 1529038 h 1543391"/>
                    <a:gd name="connsiteX23" fmla="*/ 510900 w 1542756"/>
                    <a:gd name="connsiteY23" fmla="*/ 1543391 h 1543391"/>
                    <a:gd name="connsiteX24" fmla="*/ 0 w 1542756"/>
                    <a:gd name="connsiteY24" fmla="*/ 1543391 h 1543391"/>
                    <a:gd name="connsiteX25" fmla="*/ 0 w 1542756"/>
                    <a:gd name="connsiteY25" fmla="*/ 1030456 h 1543391"/>
                    <a:gd name="connsiteX26" fmla="*/ 14829 w 1542756"/>
                    <a:gd name="connsiteY26" fmla="*/ 1009804 h 1543391"/>
                    <a:gd name="connsiteX27" fmla="*/ 87734 w 1542756"/>
                    <a:gd name="connsiteY27" fmla="*/ 1015107 h 1543391"/>
                    <a:gd name="connsiteX28" fmla="*/ 196131 w 1542756"/>
                    <a:gd name="connsiteY28" fmla="*/ 1084600 h 1543391"/>
                    <a:gd name="connsiteX29" fmla="*/ 330541 w 1542756"/>
                    <a:gd name="connsiteY29" fmla="*/ 936966 h 1543391"/>
                    <a:gd name="connsiteX30" fmla="*/ 196131 w 1542756"/>
                    <a:gd name="connsiteY30" fmla="*/ 789332 h 1543391"/>
                    <a:gd name="connsiteX31" fmla="*/ 84678 w 1542756"/>
                    <a:gd name="connsiteY31" fmla="*/ 861880 h 1543391"/>
                    <a:gd name="connsiteX32" fmla="*/ 16002 w 1542756"/>
                    <a:gd name="connsiteY32" fmla="*/ 862694 h 1543391"/>
                    <a:gd name="connsiteX33" fmla="*/ 0 w 1542756"/>
                    <a:gd name="connsiteY33" fmla="*/ 841219 h 1543391"/>
                    <a:gd name="connsiteX34" fmla="*/ 0 w 1542756"/>
                    <a:gd name="connsiteY34" fmla="*/ 330541 h 1543391"/>
                    <a:gd name="connsiteX35" fmla="*/ 510238 w 1542756"/>
                    <a:gd name="connsiteY35" fmla="*/ 330541 h 1543391"/>
                    <a:gd name="connsiteX36" fmla="*/ 530889 w 1542756"/>
                    <a:gd name="connsiteY36" fmla="*/ 315713 h 1543391"/>
                    <a:gd name="connsiteX37" fmla="*/ 519475 w 1542756"/>
                    <a:gd name="connsiteY37" fmla="*/ 245864 h 1543391"/>
                    <a:gd name="connsiteX38" fmla="*/ 453037 w 1542756"/>
                    <a:gd name="connsiteY38" fmla="*/ 134410 h 1543391"/>
                    <a:gd name="connsiteX39" fmla="*/ 603727 w 1542756"/>
                    <a:gd name="connsiteY39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621423 w 1542756"/>
                    <a:gd name="connsiteY19" fmla="*/ 1237787 h 1543391"/>
                    <a:gd name="connsiteX20" fmla="*/ 603727 w 1542756"/>
                    <a:gd name="connsiteY20" fmla="*/ 1213325 h 1543391"/>
                    <a:gd name="connsiteX21" fmla="*/ 457825 w 1542756"/>
                    <a:gd name="connsiteY21" fmla="*/ 1347735 h 1543391"/>
                    <a:gd name="connsiteX22" fmla="*/ 522614 w 1542756"/>
                    <a:gd name="connsiteY22" fmla="*/ 1456051 h 1543391"/>
                    <a:gd name="connsiteX23" fmla="*/ 530889 w 1542756"/>
                    <a:gd name="connsiteY23" fmla="*/ 1529038 h 1543391"/>
                    <a:gd name="connsiteX24" fmla="*/ 510900 w 1542756"/>
                    <a:gd name="connsiteY24" fmla="*/ 1543391 h 1543391"/>
                    <a:gd name="connsiteX25" fmla="*/ 0 w 1542756"/>
                    <a:gd name="connsiteY25" fmla="*/ 1543391 h 1543391"/>
                    <a:gd name="connsiteX26" fmla="*/ 0 w 1542756"/>
                    <a:gd name="connsiteY26" fmla="*/ 1030456 h 1543391"/>
                    <a:gd name="connsiteX27" fmla="*/ 14829 w 1542756"/>
                    <a:gd name="connsiteY27" fmla="*/ 1009804 h 1543391"/>
                    <a:gd name="connsiteX28" fmla="*/ 87734 w 1542756"/>
                    <a:gd name="connsiteY28" fmla="*/ 1015107 h 1543391"/>
                    <a:gd name="connsiteX29" fmla="*/ 196131 w 1542756"/>
                    <a:gd name="connsiteY29" fmla="*/ 1084600 h 1543391"/>
                    <a:gd name="connsiteX30" fmla="*/ 330541 w 1542756"/>
                    <a:gd name="connsiteY30" fmla="*/ 936966 h 1543391"/>
                    <a:gd name="connsiteX31" fmla="*/ 196131 w 1542756"/>
                    <a:gd name="connsiteY31" fmla="*/ 789332 h 1543391"/>
                    <a:gd name="connsiteX32" fmla="*/ 84678 w 1542756"/>
                    <a:gd name="connsiteY32" fmla="*/ 861880 h 1543391"/>
                    <a:gd name="connsiteX33" fmla="*/ 16002 w 1542756"/>
                    <a:gd name="connsiteY33" fmla="*/ 862694 h 1543391"/>
                    <a:gd name="connsiteX34" fmla="*/ 0 w 1542756"/>
                    <a:gd name="connsiteY34" fmla="*/ 841219 h 1543391"/>
                    <a:gd name="connsiteX35" fmla="*/ 0 w 1542756"/>
                    <a:gd name="connsiteY35" fmla="*/ 330541 h 1543391"/>
                    <a:gd name="connsiteX36" fmla="*/ 510238 w 1542756"/>
                    <a:gd name="connsiteY36" fmla="*/ 330541 h 1543391"/>
                    <a:gd name="connsiteX37" fmla="*/ 530889 w 1542756"/>
                    <a:gd name="connsiteY37" fmla="*/ 315713 h 1543391"/>
                    <a:gd name="connsiteX38" fmla="*/ 519475 w 1542756"/>
                    <a:gd name="connsiteY38" fmla="*/ 245864 h 1543391"/>
                    <a:gd name="connsiteX39" fmla="*/ 453037 w 1542756"/>
                    <a:gd name="connsiteY39" fmla="*/ 134410 h 1543391"/>
                    <a:gd name="connsiteX40" fmla="*/ 603727 w 1542756"/>
                    <a:gd name="connsiteY40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603727 w 1542756"/>
                    <a:gd name="connsiteY19" fmla="*/ 1213325 h 1543391"/>
                    <a:gd name="connsiteX20" fmla="*/ 457825 w 1542756"/>
                    <a:gd name="connsiteY20" fmla="*/ 1347735 h 1543391"/>
                    <a:gd name="connsiteX21" fmla="*/ 522614 w 1542756"/>
                    <a:gd name="connsiteY21" fmla="*/ 1456051 h 1543391"/>
                    <a:gd name="connsiteX22" fmla="*/ 530889 w 1542756"/>
                    <a:gd name="connsiteY22" fmla="*/ 1529038 h 1543391"/>
                    <a:gd name="connsiteX23" fmla="*/ 510900 w 1542756"/>
                    <a:gd name="connsiteY23" fmla="*/ 1543391 h 1543391"/>
                    <a:gd name="connsiteX24" fmla="*/ 0 w 1542756"/>
                    <a:gd name="connsiteY24" fmla="*/ 1543391 h 1543391"/>
                    <a:gd name="connsiteX25" fmla="*/ 0 w 1542756"/>
                    <a:gd name="connsiteY25" fmla="*/ 1030456 h 1543391"/>
                    <a:gd name="connsiteX26" fmla="*/ 14829 w 1542756"/>
                    <a:gd name="connsiteY26" fmla="*/ 1009804 h 1543391"/>
                    <a:gd name="connsiteX27" fmla="*/ 87734 w 1542756"/>
                    <a:gd name="connsiteY27" fmla="*/ 1015107 h 1543391"/>
                    <a:gd name="connsiteX28" fmla="*/ 196131 w 1542756"/>
                    <a:gd name="connsiteY28" fmla="*/ 1084600 h 1543391"/>
                    <a:gd name="connsiteX29" fmla="*/ 330541 w 1542756"/>
                    <a:gd name="connsiteY29" fmla="*/ 936966 h 1543391"/>
                    <a:gd name="connsiteX30" fmla="*/ 196131 w 1542756"/>
                    <a:gd name="connsiteY30" fmla="*/ 789332 h 1543391"/>
                    <a:gd name="connsiteX31" fmla="*/ 84678 w 1542756"/>
                    <a:gd name="connsiteY31" fmla="*/ 861880 h 1543391"/>
                    <a:gd name="connsiteX32" fmla="*/ 16002 w 1542756"/>
                    <a:gd name="connsiteY32" fmla="*/ 862694 h 1543391"/>
                    <a:gd name="connsiteX33" fmla="*/ 0 w 1542756"/>
                    <a:gd name="connsiteY33" fmla="*/ 841219 h 1543391"/>
                    <a:gd name="connsiteX34" fmla="*/ 0 w 1542756"/>
                    <a:gd name="connsiteY34" fmla="*/ 330541 h 1543391"/>
                    <a:gd name="connsiteX35" fmla="*/ 510238 w 1542756"/>
                    <a:gd name="connsiteY35" fmla="*/ 330541 h 1543391"/>
                    <a:gd name="connsiteX36" fmla="*/ 530889 w 1542756"/>
                    <a:gd name="connsiteY36" fmla="*/ 315713 h 1543391"/>
                    <a:gd name="connsiteX37" fmla="*/ 519475 w 1542756"/>
                    <a:gd name="connsiteY37" fmla="*/ 245864 h 1543391"/>
                    <a:gd name="connsiteX38" fmla="*/ 453037 w 1542756"/>
                    <a:gd name="connsiteY38" fmla="*/ 134410 h 1543391"/>
                    <a:gd name="connsiteX39" fmla="*/ 603727 w 1542756"/>
                    <a:gd name="connsiteY39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457825 w 1542756"/>
                    <a:gd name="connsiteY19" fmla="*/ 1347735 h 1543391"/>
                    <a:gd name="connsiteX20" fmla="*/ 522614 w 1542756"/>
                    <a:gd name="connsiteY20" fmla="*/ 1456051 h 1543391"/>
                    <a:gd name="connsiteX21" fmla="*/ 530889 w 1542756"/>
                    <a:gd name="connsiteY21" fmla="*/ 1529038 h 1543391"/>
                    <a:gd name="connsiteX22" fmla="*/ 510900 w 1542756"/>
                    <a:gd name="connsiteY22" fmla="*/ 1543391 h 1543391"/>
                    <a:gd name="connsiteX23" fmla="*/ 0 w 1542756"/>
                    <a:gd name="connsiteY23" fmla="*/ 1543391 h 1543391"/>
                    <a:gd name="connsiteX24" fmla="*/ 0 w 1542756"/>
                    <a:gd name="connsiteY24" fmla="*/ 1030456 h 1543391"/>
                    <a:gd name="connsiteX25" fmla="*/ 14829 w 1542756"/>
                    <a:gd name="connsiteY25" fmla="*/ 1009804 h 1543391"/>
                    <a:gd name="connsiteX26" fmla="*/ 87734 w 1542756"/>
                    <a:gd name="connsiteY26" fmla="*/ 1015107 h 1543391"/>
                    <a:gd name="connsiteX27" fmla="*/ 196131 w 1542756"/>
                    <a:gd name="connsiteY27" fmla="*/ 1084600 h 1543391"/>
                    <a:gd name="connsiteX28" fmla="*/ 330541 w 1542756"/>
                    <a:gd name="connsiteY28" fmla="*/ 936966 h 1543391"/>
                    <a:gd name="connsiteX29" fmla="*/ 196131 w 1542756"/>
                    <a:gd name="connsiteY29" fmla="*/ 789332 h 1543391"/>
                    <a:gd name="connsiteX30" fmla="*/ 84678 w 1542756"/>
                    <a:gd name="connsiteY30" fmla="*/ 861880 h 1543391"/>
                    <a:gd name="connsiteX31" fmla="*/ 16002 w 1542756"/>
                    <a:gd name="connsiteY31" fmla="*/ 862694 h 1543391"/>
                    <a:gd name="connsiteX32" fmla="*/ 0 w 1542756"/>
                    <a:gd name="connsiteY32" fmla="*/ 841219 h 1543391"/>
                    <a:gd name="connsiteX33" fmla="*/ 0 w 1542756"/>
                    <a:gd name="connsiteY33" fmla="*/ 330541 h 1543391"/>
                    <a:gd name="connsiteX34" fmla="*/ 510238 w 1542756"/>
                    <a:gd name="connsiteY34" fmla="*/ 330541 h 1543391"/>
                    <a:gd name="connsiteX35" fmla="*/ 530889 w 1542756"/>
                    <a:gd name="connsiteY35" fmla="*/ 315713 h 1543391"/>
                    <a:gd name="connsiteX36" fmla="*/ 519475 w 1542756"/>
                    <a:gd name="connsiteY36" fmla="*/ 245864 h 1543391"/>
                    <a:gd name="connsiteX37" fmla="*/ 453037 w 1542756"/>
                    <a:gd name="connsiteY37" fmla="*/ 134410 h 1543391"/>
                    <a:gd name="connsiteX38" fmla="*/ 603727 w 1542756"/>
                    <a:gd name="connsiteY38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522614 w 1542756"/>
                    <a:gd name="connsiteY19" fmla="*/ 1456051 h 1543391"/>
                    <a:gd name="connsiteX20" fmla="*/ 530889 w 1542756"/>
                    <a:gd name="connsiteY20" fmla="*/ 1529038 h 1543391"/>
                    <a:gd name="connsiteX21" fmla="*/ 510900 w 1542756"/>
                    <a:gd name="connsiteY21" fmla="*/ 1543391 h 1543391"/>
                    <a:gd name="connsiteX22" fmla="*/ 0 w 1542756"/>
                    <a:gd name="connsiteY22" fmla="*/ 1543391 h 1543391"/>
                    <a:gd name="connsiteX23" fmla="*/ 0 w 1542756"/>
                    <a:gd name="connsiteY23" fmla="*/ 1030456 h 1543391"/>
                    <a:gd name="connsiteX24" fmla="*/ 14829 w 1542756"/>
                    <a:gd name="connsiteY24" fmla="*/ 1009804 h 1543391"/>
                    <a:gd name="connsiteX25" fmla="*/ 87734 w 1542756"/>
                    <a:gd name="connsiteY25" fmla="*/ 1015107 h 1543391"/>
                    <a:gd name="connsiteX26" fmla="*/ 196131 w 1542756"/>
                    <a:gd name="connsiteY26" fmla="*/ 1084600 h 1543391"/>
                    <a:gd name="connsiteX27" fmla="*/ 330541 w 1542756"/>
                    <a:gd name="connsiteY27" fmla="*/ 936966 h 1543391"/>
                    <a:gd name="connsiteX28" fmla="*/ 196131 w 1542756"/>
                    <a:gd name="connsiteY28" fmla="*/ 789332 h 1543391"/>
                    <a:gd name="connsiteX29" fmla="*/ 84678 w 1542756"/>
                    <a:gd name="connsiteY29" fmla="*/ 861880 h 1543391"/>
                    <a:gd name="connsiteX30" fmla="*/ 16002 w 1542756"/>
                    <a:gd name="connsiteY30" fmla="*/ 862694 h 1543391"/>
                    <a:gd name="connsiteX31" fmla="*/ 0 w 1542756"/>
                    <a:gd name="connsiteY31" fmla="*/ 841219 h 1543391"/>
                    <a:gd name="connsiteX32" fmla="*/ 0 w 1542756"/>
                    <a:gd name="connsiteY32" fmla="*/ 330541 h 1543391"/>
                    <a:gd name="connsiteX33" fmla="*/ 510238 w 1542756"/>
                    <a:gd name="connsiteY33" fmla="*/ 330541 h 1543391"/>
                    <a:gd name="connsiteX34" fmla="*/ 530889 w 1542756"/>
                    <a:gd name="connsiteY34" fmla="*/ 315713 h 1543391"/>
                    <a:gd name="connsiteX35" fmla="*/ 519475 w 1542756"/>
                    <a:gd name="connsiteY35" fmla="*/ 245864 h 1543391"/>
                    <a:gd name="connsiteX36" fmla="*/ 453037 w 1542756"/>
                    <a:gd name="connsiteY36" fmla="*/ 134410 h 1543391"/>
                    <a:gd name="connsiteX37" fmla="*/ 603727 w 1542756"/>
                    <a:gd name="connsiteY37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87979 w 1542756"/>
                    <a:gd name="connsiteY18" fmla="*/ 1459189 h 1543391"/>
                    <a:gd name="connsiteX19" fmla="*/ 530889 w 1542756"/>
                    <a:gd name="connsiteY19" fmla="*/ 1529038 h 1543391"/>
                    <a:gd name="connsiteX20" fmla="*/ 510900 w 1542756"/>
                    <a:gd name="connsiteY20" fmla="*/ 1543391 h 1543391"/>
                    <a:gd name="connsiteX21" fmla="*/ 0 w 1542756"/>
                    <a:gd name="connsiteY21" fmla="*/ 1543391 h 1543391"/>
                    <a:gd name="connsiteX22" fmla="*/ 0 w 1542756"/>
                    <a:gd name="connsiteY22" fmla="*/ 1030456 h 1543391"/>
                    <a:gd name="connsiteX23" fmla="*/ 14829 w 1542756"/>
                    <a:gd name="connsiteY23" fmla="*/ 1009804 h 1543391"/>
                    <a:gd name="connsiteX24" fmla="*/ 87734 w 1542756"/>
                    <a:gd name="connsiteY24" fmla="*/ 1015107 h 1543391"/>
                    <a:gd name="connsiteX25" fmla="*/ 196131 w 1542756"/>
                    <a:gd name="connsiteY25" fmla="*/ 1084600 h 1543391"/>
                    <a:gd name="connsiteX26" fmla="*/ 330541 w 1542756"/>
                    <a:gd name="connsiteY26" fmla="*/ 936966 h 1543391"/>
                    <a:gd name="connsiteX27" fmla="*/ 196131 w 1542756"/>
                    <a:gd name="connsiteY27" fmla="*/ 789332 h 1543391"/>
                    <a:gd name="connsiteX28" fmla="*/ 84678 w 1542756"/>
                    <a:gd name="connsiteY28" fmla="*/ 861880 h 1543391"/>
                    <a:gd name="connsiteX29" fmla="*/ 16002 w 1542756"/>
                    <a:gd name="connsiteY29" fmla="*/ 862694 h 1543391"/>
                    <a:gd name="connsiteX30" fmla="*/ 0 w 1542756"/>
                    <a:gd name="connsiteY30" fmla="*/ 841219 h 1543391"/>
                    <a:gd name="connsiteX31" fmla="*/ 0 w 1542756"/>
                    <a:gd name="connsiteY31" fmla="*/ 330541 h 1543391"/>
                    <a:gd name="connsiteX32" fmla="*/ 510238 w 1542756"/>
                    <a:gd name="connsiteY32" fmla="*/ 330541 h 1543391"/>
                    <a:gd name="connsiteX33" fmla="*/ 530889 w 1542756"/>
                    <a:gd name="connsiteY33" fmla="*/ 315713 h 1543391"/>
                    <a:gd name="connsiteX34" fmla="*/ 519475 w 1542756"/>
                    <a:gd name="connsiteY34" fmla="*/ 245864 h 1543391"/>
                    <a:gd name="connsiteX35" fmla="*/ 453037 w 1542756"/>
                    <a:gd name="connsiteY35" fmla="*/ 134410 h 1543391"/>
                    <a:gd name="connsiteX36" fmla="*/ 603727 w 1542756"/>
                    <a:gd name="connsiteY36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530889 w 1542756"/>
                    <a:gd name="connsiteY18" fmla="*/ 1529038 h 1543391"/>
                    <a:gd name="connsiteX19" fmla="*/ 510900 w 1542756"/>
                    <a:gd name="connsiteY19" fmla="*/ 1543391 h 1543391"/>
                    <a:gd name="connsiteX20" fmla="*/ 0 w 1542756"/>
                    <a:gd name="connsiteY20" fmla="*/ 1543391 h 1543391"/>
                    <a:gd name="connsiteX21" fmla="*/ 0 w 1542756"/>
                    <a:gd name="connsiteY21" fmla="*/ 1030456 h 1543391"/>
                    <a:gd name="connsiteX22" fmla="*/ 14829 w 1542756"/>
                    <a:gd name="connsiteY22" fmla="*/ 1009804 h 1543391"/>
                    <a:gd name="connsiteX23" fmla="*/ 87734 w 1542756"/>
                    <a:gd name="connsiteY23" fmla="*/ 1015107 h 1543391"/>
                    <a:gd name="connsiteX24" fmla="*/ 196131 w 1542756"/>
                    <a:gd name="connsiteY24" fmla="*/ 1084600 h 1543391"/>
                    <a:gd name="connsiteX25" fmla="*/ 330541 w 1542756"/>
                    <a:gd name="connsiteY25" fmla="*/ 936966 h 1543391"/>
                    <a:gd name="connsiteX26" fmla="*/ 196131 w 1542756"/>
                    <a:gd name="connsiteY26" fmla="*/ 789332 h 1543391"/>
                    <a:gd name="connsiteX27" fmla="*/ 84678 w 1542756"/>
                    <a:gd name="connsiteY27" fmla="*/ 861880 h 1543391"/>
                    <a:gd name="connsiteX28" fmla="*/ 16002 w 1542756"/>
                    <a:gd name="connsiteY28" fmla="*/ 862694 h 1543391"/>
                    <a:gd name="connsiteX29" fmla="*/ 0 w 1542756"/>
                    <a:gd name="connsiteY29" fmla="*/ 841219 h 1543391"/>
                    <a:gd name="connsiteX30" fmla="*/ 0 w 1542756"/>
                    <a:gd name="connsiteY30" fmla="*/ 330541 h 1543391"/>
                    <a:gd name="connsiteX31" fmla="*/ 510238 w 1542756"/>
                    <a:gd name="connsiteY31" fmla="*/ 330541 h 1543391"/>
                    <a:gd name="connsiteX32" fmla="*/ 530889 w 1542756"/>
                    <a:gd name="connsiteY32" fmla="*/ 315713 h 1543391"/>
                    <a:gd name="connsiteX33" fmla="*/ 519475 w 1542756"/>
                    <a:gd name="connsiteY33" fmla="*/ 245864 h 1543391"/>
                    <a:gd name="connsiteX34" fmla="*/ 453037 w 1542756"/>
                    <a:gd name="connsiteY34" fmla="*/ 134410 h 1543391"/>
                    <a:gd name="connsiteX35" fmla="*/ 603727 w 1542756"/>
                    <a:gd name="connsiteY35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56239 w 1542756"/>
                    <a:gd name="connsiteY18" fmla="*/ 1527917 h 1543391"/>
                    <a:gd name="connsiteX19" fmla="*/ 530889 w 1542756"/>
                    <a:gd name="connsiteY19" fmla="*/ 1529038 h 1543391"/>
                    <a:gd name="connsiteX20" fmla="*/ 510900 w 1542756"/>
                    <a:gd name="connsiteY20" fmla="*/ 1543391 h 1543391"/>
                    <a:gd name="connsiteX21" fmla="*/ 0 w 1542756"/>
                    <a:gd name="connsiteY21" fmla="*/ 1543391 h 1543391"/>
                    <a:gd name="connsiteX22" fmla="*/ 0 w 1542756"/>
                    <a:gd name="connsiteY22" fmla="*/ 1030456 h 1543391"/>
                    <a:gd name="connsiteX23" fmla="*/ 14829 w 1542756"/>
                    <a:gd name="connsiteY23" fmla="*/ 1009804 h 1543391"/>
                    <a:gd name="connsiteX24" fmla="*/ 87734 w 1542756"/>
                    <a:gd name="connsiteY24" fmla="*/ 1015107 h 1543391"/>
                    <a:gd name="connsiteX25" fmla="*/ 196131 w 1542756"/>
                    <a:gd name="connsiteY25" fmla="*/ 1084600 h 1543391"/>
                    <a:gd name="connsiteX26" fmla="*/ 330541 w 1542756"/>
                    <a:gd name="connsiteY26" fmla="*/ 936966 h 1543391"/>
                    <a:gd name="connsiteX27" fmla="*/ 196131 w 1542756"/>
                    <a:gd name="connsiteY27" fmla="*/ 789332 h 1543391"/>
                    <a:gd name="connsiteX28" fmla="*/ 84678 w 1542756"/>
                    <a:gd name="connsiteY28" fmla="*/ 861880 h 1543391"/>
                    <a:gd name="connsiteX29" fmla="*/ 16002 w 1542756"/>
                    <a:gd name="connsiteY29" fmla="*/ 862694 h 1543391"/>
                    <a:gd name="connsiteX30" fmla="*/ 0 w 1542756"/>
                    <a:gd name="connsiteY30" fmla="*/ 841219 h 1543391"/>
                    <a:gd name="connsiteX31" fmla="*/ 0 w 1542756"/>
                    <a:gd name="connsiteY31" fmla="*/ 330541 h 1543391"/>
                    <a:gd name="connsiteX32" fmla="*/ 510238 w 1542756"/>
                    <a:gd name="connsiteY32" fmla="*/ 330541 h 1543391"/>
                    <a:gd name="connsiteX33" fmla="*/ 530889 w 1542756"/>
                    <a:gd name="connsiteY33" fmla="*/ 315713 h 1543391"/>
                    <a:gd name="connsiteX34" fmla="*/ 519475 w 1542756"/>
                    <a:gd name="connsiteY34" fmla="*/ 245864 h 1543391"/>
                    <a:gd name="connsiteX35" fmla="*/ 453037 w 1542756"/>
                    <a:gd name="connsiteY35" fmla="*/ 134410 h 1543391"/>
                    <a:gd name="connsiteX36" fmla="*/ 603727 w 1542756"/>
                    <a:gd name="connsiteY36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56239 w 1542756"/>
                    <a:gd name="connsiteY18" fmla="*/ 1527917 h 1543391"/>
                    <a:gd name="connsiteX19" fmla="*/ 510900 w 1542756"/>
                    <a:gd name="connsiteY19" fmla="*/ 1543391 h 1543391"/>
                    <a:gd name="connsiteX20" fmla="*/ 0 w 1542756"/>
                    <a:gd name="connsiteY20" fmla="*/ 1543391 h 1543391"/>
                    <a:gd name="connsiteX21" fmla="*/ 0 w 1542756"/>
                    <a:gd name="connsiteY21" fmla="*/ 1030456 h 1543391"/>
                    <a:gd name="connsiteX22" fmla="*/ 14829 w 1542756"/>
                    <a:gd name="connsiteY22" fmla="*/ 1009804 h 1543391"/>
                    <a:gd name="connsiteX23" fmla="*/ 87734 w 1542756"/>
                    <a:gd name="connsiteY23" fmla="*/ 1015107 h 1543391"/>
                    <a:gd name="connsiteX24" fmla="*/ 196131 w 1542756"/>
                    <a:gd name="connsiteY24" fmla="*/ 1084600 h 1543391"/>
                    <a:gd name="connsiteX25" fmla="*/ 330541 w 1542756"/>
                    <a:gd name="connsiteY25" fmla="*/ 936966 h 1543391"/>
                    <a:gd name="connsiteX26" fmla="*/ 196131 w 1542756"/>
                    <a:gd name="connsiteY26" fmla="*/ 789332 h 1543391"/>
                    <a:gd name="connsiteX27" fmla="*/ 84678 w 1542756"/>
                    <a:gd name="connsiteY27" fmla="*/ 861880 h 1543391"/>
                    <a:gd name="connsiteX28" fmla="*/ 16002 w 1542756"/>
                    <a:gd name="connsiteY28" fmla="*/ 862694 h 1543391"/>
                    <a:gd name="connsiteX29" fmla="*/ 0 w 1542756"/>
                    <a:gd name="connsiteY29" fmla="*/ 841219 h 1543391"/>
                    <a:gd name="connsiteX30" fmla="*/ 0 w 1542756"/>
                    <a:gd name="connsiteY30" fmla="*/ 330541 h 1543391"/>
                    <a:gd name="connsiteX31" fmla="*/ 510238 w 1542756"/>
                    <a:gd name="connsiteY31" fmla="*/ 330541 h 1543391"/>
                    <a:gd name="connsiteX32" fmla="*/ 530889 w 1542756"/>
                    <a:gd name="connsiteY32" fmla="*/ 315713 h 1543391"/>
                    <a:gd name="connsiteX33" fmla="*/ 519475 w 1542756"/>
                    <a:gd name="connsiteY33" fmla="*/ 245864 h 1543391"/>
                    <a:gd name="connsiteX34" fmla="*/ 453037 w 1542756"/>
                    <a:gd name="connsiteY34" fmla="*/ 134410 h 1543391"/>
                    <a:gd name="connsiteX35" fmla="*/ 603727 w 1542756"/>
                    <a:gd name="connsiteY35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698836 w 1542756"/>
                    <a:gd name="connsiteY16" fmla="*/ 1543391 h 1543391"/>
                    <a:gd name="connsiteX17" fmla="*/ 677999 w 1542756"/>
                    <a:gd name="connsiteY17" fmla="*/ 1527864 h 1543391"/>
                    <a:gd name="connsiteX18" fmla="*/ 656239 w 1542756"/>
                    <a:gd name="connsiteY18" fmla="*/ 1527917 h 1543391"/>
                    <a:gd name="connsiteX19" fmla="*/ 0 w 1542756"/>
                    <a:gd name="connsiteY19" fmla="*/ 1543391 h 1543391"/>
                    <a:gd name="connsiteX20" fmla="*/ 0 w 1542756"/>
                    <a:gd name="connsiteY20" fmla="*/ 1030456 h 1543391"/>
                    <a:gd name="connsiteX21" fmla="*/ 14829 w 1542756"/>
                    <a:gd name="connsiteY21" fmla="*/ 1009804 h 1543391"/>
                    <a:gd name="connsiteX22" fmla="*/ 87734 w 1542756"/>
                    <a:gd name="connsiteY22" fmla="*/ 1015107 h 1543391"/>
                    <a:gd name="connsiteX23" fmla="*/ 196131 w 1542756"/>
                    <a:gd name="connsiteY23" fmla="*/ 1084600 h 1543391"/>
                    <a:gd name="connsiteX24" fmla="*/ 330541 w 1542756"/>
                    <a:gd name="connsiteY24" fmla="*/ 936966 h 1543391"/>
                    <a:gd name="connsiteX25" fmla="*/ 196131 w 1542756"/>
                    <a:gd name="connsiteY25" fmla="*/ 789332 h 1543391"/>
                    <a:gd name="connsiteX26" fmla="*/ 84678 w 1542756"/>
                    <a:gd name="connsiteY26" fmla="*/ 861880 h 1543391"/>
                    <a:gd name="connsiteX27" fmla="*/ 16002 w 1542756"/>
                    <a:gd name="connsiteY27" fmla="*/ 862694 h 1543391"/>
                    <a:gd name="connsiteX28" fmla="*/ 0 w 1542756"/>
                    <a:gd name="connsiteY28" fmla="*/ 841219 h 1543391"/>
                    <a:gd name="connsiteX29" fmla="*/ 0 w 1542756"/>
                    <a:gd name="connsiteY29" fmla="*/ 330541 h 1543391"/>
                    <a:gd name="connsiteX30" fmla="*/ 510238 w 1542756"/>
                    <a:gd name="connsiteY30" fmla="*/ 330541 h 1543391"/>
                    <a:gd name="connsiteX31" fmla="*/ 530889 w 1542756"/>
                    <a:gd name="connsiteY31" fmla="*/ 315713 h 1543391"/>
                    <a:gd name="connsiteX32" fmla="*/ 519475 w 1542756"/>
                    <a:gd name="connsiteY32" fmla="*/ 245864 h 1543391"/>
                    <a:gd name="connsiteX33" fmla="*/ 453037 w 1542756"/>
                    <a:gd name="connsiteY33" fmla="*/ 134410 h 1543391"/>
                    <a:gd name="connsiteX34" fmla="*/ 603727 w 1542756"/>
                    <a:gd name="connsiteY34" fmla="*/ 0 h 1543391"/>
                    <a:gd name="connsiteX0" fmla="*/ 603727 w 1542756"/>
                    <a:gd name="connsiteY0" fmla="*/ 0 h 1576600"/>
                    <a:gd name="connsiteX1" fmla="*/ 754417 w 1542756"/>
                    <a:gd name="connsiteY1" fmla="*/ 134410 h 1576600"/>
                    <a:gd name="connsiteX2" fmla="*/ 687979 w 1542756"/>
                    <a:gd name="connsiteY2" fmla="*/ 245864 h 1576600"/>
                    <a:gd name="connsiteX3" fmla="*/ 677999 w 1542756"/>
                    <a:gd name="connsiteY3" fmla="*/ 314539 h 1576600"/>
                    <a:gd name="connsiteX4" fmla="*/ 699473 w 1542756"/>
                    <a:gd name="connsiteY4" fmla="*/ 330541 h 1576600"/>
                    <a:gd name="connsiteX5" fmla="*/ 1212215 w 1542756"/>
                    <a:gd name="connsiteY5" fmla="*/ 330541 h 1576600"/>
                    <a:gd name="connsiteX6" fmla="*/ 1212215 w 1542756"/>
                    <a:gd name="connsiteY6" fmla="*/ 841219 h 1576600"/>
                    <a:gd name="connsiteX7" fmla="*/ 1228217 w 1542756"/>
                    <a:gd name="connsiteY7" fmla="*/ 862694 h 1576600"/>
                    <a:gd name="connsiteX8" fmla="*/ 1296893 w 1542756"/>
                    <a:gd name="connsiteY8" fmla="*/ 852714 h 1576600"/>
                    <a:gd name="connsiteX9" fmla="*/ 1408346 w 1542756"/>
                    <a:gd name="connsiteY9" fmla="*/ 786276 h 1576600"/>
                    <a:gd name="connsiteX10" fmla="*/ 1542756 w 1542756"/>
                    <a:gd name="connsiteY10" fmla="*/ 936966 h 1576600"/>
                    <a:gd name="connsiteX11" fmla="*/ 1408346 w 1542756"/>
                    <a:gd name="connsiteY11" fmla="*/ 1087656 h 1576600"/>
                    <a:gd name="connsiteX12" fmla="*/ 1296893 w 1542756"/>
                    <a:gd name="connsiteY12" fmla="*/ 1021218 h 1576600"/>
                    <a:gd name="connsiteX13" fmla="*/ 1227044 w 1542756"/>
                    <a:gd name="connsiteY13" fmla="*/ 1009804 h 1576600"/>
                    <a:gd name="connsiteX14" fmla="*/ 1212215 w 1542756"/>
                    <a:gd name="connsiteY14" fmla="*/ 1030456 h 1576600"/>
                    <a:gd name="connsiteX15" fmla="*/ 1212215 w 1542756"/>
                    <a:gd name="connsiteY15" fmla="*/ 1543391 h 1576600"/>
                    <a:gd name="connsiteX16" fmla="*/ 698836 w 1542756"/>
                    <a:gd name="connsiteY16" fmla="*/ 1543391 h 1576600"/>
                    <a:gd name="connsiteX17" fmla="*/ 677999 w 1542756"/>
                    <a:gd name="connsiteY17" fmla="*/ 1527864 h 1576600"/>
                    <a:gd name="connsiteX18" fmla="*/ 0 w 1542756"/>
                    <a:gd name="connsiteY18" fmla="*/ 1543391 h 1576600"/>
                    <a:gd name="connsiteX19" fmla="*/ 0 w 1542756"/>
                    <a:gd name="connsiteY19" fmla="*/ 1030456 h 1576600"/>
                    <a:gd name="connsiteX20" fmla="*/ 14829 w 1542756"/>
                    <a:gd name="connsiteY20" fmla="*/ 1009804 h 1576600"/>
                    <a:gd name="connsiteX21" fmla="*/ 87734 w 1542756"/>
                    <a:gd name="connsiteY21" fmla="*/ 1015107 h 1576600"/>
                    <a:gd name="connsiteX22" fmla="*/ 196131 w 1542756"/>
                    <a:gd name="connsiteY22" fmla="*/ 1084600 h 1576600"/>
                    <a:gd name="connsiteX23" fmla="*/ 330541 w 1542756"/>
                    <a:gd name="connsiteY23" fmla="*/ 936966 h 1576600"/>
                    <a:gd name="connsiteX24" fmla="*/ 196131 w 1542756"/>
                    <a:gd name="connsiteY24" fmla="*/ 789332 h 1576600"/>
                    <a:gd name="connsiteX25" fmla="*/ 84678 w 1542756"/>
                    <a:gd name="connsiteY25" fmla="*/ 861880 h 1576600"/>
                    <a:gd name="connsiteX26" fmla="*/ 16002 w 1542756"/>
                    <a:gd name="connsiteY26" fmla="*/ 862694 h 1576600"/>
                    <a:gd name="connsiteX27" fmla="*/ 0 w 1542756"/>
                    <a:gd name="connsiteY27" fmla="*/ 841219 h 1576600"/>
                    <a:gd name="connsiteX28" fmla="*/ 0 w 1542756"/>
                    <a:gd name="connsiteY28" fmla="*/ 330541 h 1576600"/>
                    <a:gd name="connsiteX29" fmla="*/ 510238 w 1542756"/>
                    <a:gd name="connsiteY29" fmla="*/ 330541 h 1576600"/>
                    <a:gd name="connsiteX30" fmla="*/ 530889 w 1542756"/>
                    <a:gd name="connsiteY30" fmla="*/ 315713 h 1576600"/>
                    <a:gd name="connsiteX31" fmla="*/ 519475 w 1542756"/>
                    <a:gd name="connsiteY31" fmla="*/ 245864 h 1576600"/>
                    <a:gd name="connsiteX32" fmla="*/ 453037 w 1542756"/>
                    <a:gd name="connsiteY32" fmla="*/ 134410 h 1576600"/>
                    <a:gd name="connsiteX33" fmla="*/ 603727 w 1542756"/>
                    <a:gd name="connsiteY33" fmla="*/ 0 h 1576600"/>
                    <a:gd name="connsiteX0" fmla="*/ 603727 w 1542756"/>
                    <a:gd name="connsiteY0" fmla="*/ 0 h 1576600"/>
                    <a:gd name="connsiteX1" fmla="*/ 754417 w 1542756"/>
                    <a:gd name="connsiteY1" fmla="*/ 134410 h 1576600"/>
                    <a:gd name="connsiteX2" fmla="*/ 687979 w 1542756"/>
                    <a:gd name="connsiteY2" fmla="*/ 245864 h 1576600"/>
                    <a:gd name="connsiteX3" fmla="*/ 677999 w 1542756"/>
                    <a:gd name="connsiteY3" fmla="*/ 314539 h 1576600"/>
                    <a:gd name="connsiteX4" fmla="*/ 699473 w 1542756"/>
                    <a:gd name="connsiteY4" fmla="*/ 330541 h 1576600"/>
                    <a:gd name="connsiteX5" fmla="*/ 1212215 w 1542756"/>
                    <a:gd name="connsiteY5" fmla="*/ 330541 h 1576600"/>
                    <a:gd name="connsiteX6" fmla="*/ 1212215 w 1542756"/>
                    <a:gd name="connsiteY6" fmla="*/ 841219 h 1576600"/>
                    <a:gd name="connsiteX7" fmla="*/ 1228217 w 1542756"/>
                    <a:gd name="connsiteY7" fmla="*/ 862694 h 1576600"/>
                    <a:gd name="connsiteX8" fmla="*/ 1296893 w 1542756"/>
                    <a:gd name="connsiteY8" fmla="*/ 852714 h 1576600"/>
                    <a:gd name="connsiteX9" fmla="*/ 1408346 w 1542756"/>
                    <a:gd name="connsiteY9" fmla="*/ 786276 h 1576600"/>
                    <a:gd name="connsiteX10" fmla="*/ 1542756 w 1542756"/>
                    <a:gd name="connsiteY10" fmla="*/ 936966 h 1576600"/>
                    <a:gd name="connsiteX11" fmla="*/ 1408346 w 1542756"/>
                    <a:gd name="connsiteY11" fmla="*/ 1087656 h 1576600"/>
                    <a:gd name="connsiteX12" fmla="*/ 1296893 w 1542756"/>
                    <a:gd name="connsiteY12" fmla="*/ 1021218 h 1576600"/>
                    <a:gd name="connsiteX13" fmla="*/ 1227044 w 1542756"/>
                    <a:gd name="connsiteY13" fmla="*/ 1009804 h 1576600"/>
                    <a:gd name="connsiteX14" fmla="*/ 1212215 w 1542756"/>
                    <a:gd name="connsiteY14" fmla="*/ 1030456 h 1576600"/>
                    <a:gd name="connsiteX15" fmla="*/ 1212215 w 1542756"/>
                    <a:gd name="connsiteY15" fmla="*/ 1543391 h 1576600"/>
                    <a:gd name="connsiteX16" fmla="*/ 677999 w 1542756"/>
                    <a:gd name="connsiteY16" fmla="*/ 1527864 h 1576600"/>
                    <a:gd name="connsiteX17" fmla="*/ 0 w 1542756"/>
                    <a:gd name="connsiteY17" fmla="*/ 1543391 h 1576600"/>
                    <a:gd name="connsiteX18" fmla="*/ 0 w 1542756"/>
                    <a:gd name="connsiteY18" fmla="*/ 1030456 h 1576600"/>
                    <a:gd name="connsiteX19" fmla="*/ 14829 w 1542756"/>
                    <a:gd name="connsiteY19" fmla="*/ 1009804 h 1576600"/>
                    <a:gd name="connsiteX20" fmla="*/ 87734 w 1542756"/>
                    <a:gd name="connsiteY20" fmla="*/ 1015107 h 1576600"/>
                    <a:gd name="connsiteX21" fmla="*/ 196131 w 1542756"/>
                    <a:gd name="connsiteY21" fmla="*/ 1084600 h 1576600"/>
                    <a:gd name="connsiteX22" fmla="*/ 330541 w 1542756"/>
                    <a:gd name="connsiteY22" fmla="*/ 936966 h 1576600"/>
                    <a:gd name="connsiteX23" fmla="*/ 196131 w 1542756"/>
                    <a:gd name="connsiteY23" fmla="*/ 789332 h 1576600"/>
                    <a:gd name="connsiteX24" fmla="*/ 84678 w 1542756"/>
                    <a:gd name="connsiteY24" fmla="*/ 861880 h 1576600"/>
                    <a:gd name="connsiteX25" fmla="*/ 16002 w 1542756"/>
                    <a:gd name="connsiteY25" fmla="*/ 862694 h 1576600"/>
                    <a:gd name="connsiteX26" fmla="*/ 0 w 1542756"/>
                    <a:gd name="connsiteY26" fmla="*/ 841219 h 1576600"/>
                    <a:gd name="connsiteX27" fmla="*/ 0 w 1542756"/>
                    <a:gd name="connsiteY27" fmla="*/ 330541 h 1576600"/>
                    <a:gd name="connsiteX28" fmla="*/ 510238 w 1542756"/>
                    <a:gd name="connsiteY28" fmla="*/ 330541 h 1576600"/>
                    <a:gd name="connsiteX29" fmla="*/ 530889 w 1542756"/>
                    <a:gd name="connsiteY29" fmla="*/ 315713 h 1576600"/>
                    <a:gd name="connsiteX30" fmla="*/ 519475 w 1542756"/>
                    <a:gd name="connsiteY30" fmla="*/ 245864 h 1576600"/>
                    <a:gd name="connsiteX31" fmla="*/ 453037 w 1542756"/>
                    <a:gd name="connsiteY31" fmla="*/ 134410 h 1576600"/>
                    <a:gd name="connsiteX32" fmla="*/ 603727 w 1542756"/>
                    <a:gd name="connsiteY32" fmla="*/ 0 h 1576600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7734 w 1542756"/>
                    <a:gd name="connsiteY19" fmla="*/ 1015107 h 1543391"/>
                    <a:gd name="connsiteX20" fmla="*/ 196131 w 1542756"/>
                    <a:gd name="connsiteY20" fmla="*/ 1084600 h 1543391"/>
                    <a:gd name="connsiteX21" fmla="*/ 330541 w 1542756"/>
                    <a:gd name="connsiteY21" fmla="*/ 936966 h 1543391"/>
                    <a:gd name="connsiteX22" fmla="*/ 196131 w 1542756"/>
                    <a:gd name="connsiteY22" fmla="*/ 789332 h 1543391"/>
                    <a:gd name="connsiteX23" fmla="*/ 84678 w 1542756"/>
                    <a:gd name="connsiteY23" fmla="*/ 861880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7734 w 1542756"/>
                    <a:gd name="connsiteY19" fmla="*/ 1015107 h 1543391"/>
                    <a:gd name="connsiteX20" fmla="*/ 196131 w 1542756"/>
                    <a:gd name="connsiteY20" fmla="*/ 1084600 h 1543391"/>
                    <a:gd name="connsiteX21" fmla="*/ 330541 w 1542756"/>
                    <a:gd name="connsiteY21" fmla="*/ 936966 h 1543391"/>
                    <a:gd name="connsiteX22" fmla="*/ 196131 w 1542756"/>
                    <a:gd name="connsiteY22" fmla="*/ 789332 h 1543391"/>
                    <a:gd name="connsiteX23" fmla="*/ 84678 w 1542756"/>
                    <a:gd name="connsiteY23" fmla="*/ 861880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7734 w 1542756"/>
                    <a:gd name="connsiteY19" fmla="*/ 1015107 h 1543391"/>
                    <a:gd name="connsiteX20" fmla="*/ 196131 w 1542756"/>
                    <a:gd name="connsiteY20" fmla="*/ 1072995 h 1543391"/>
                    <a:gd name="connsiteX21" fmla="*/ 330541 w 1542756"/>
                    <a:gd name="connsiteY21" fmla="*/ 936966 h 1543391"/>
                    <a:gd name="connsiteX22" fmla="*/ 196131 w 1542756"/>
                    <a:gd name="connsiteY22" fmla="*/ 789332 h 1543391"/>
                    <a:gd name="connsiteX23" fmla="*/ 84678 w 1542756"/>
                    <a:gd name="connsiteY23" fmla="*/ 861880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7734 w 1542756"/>
                    <a:gd name="connsiteY19" fmla="*/ 1015107 h 1543391"/>
                    <a:gd name="connsiteX20" fmla="*/ 196131 w 1542756"/>
                    <a:gd name="connsiteY20" fmla="*/ 1072995 h 1543391"/>
                    <a:gd name="connsiteX21" fmla="*/ 330541 w 1542756"/>
                    <a:gd name="connsiteY21" fmla="*/ 936966 h 1543391"/>
                    <a:gd name="connsiteX22" fmla="*/ 196131 w 1542756"/>
                    <a:gd name="connsiteY22" fmla="*/ 789332 h 1543391"/>
                    <a:gd name="connsiteX23" fmla="*/ 84678 w 1542756"/>
                    <a:gd name="connsiteY23" fmla="*/ 861880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4829 w 1542756"/>
                    <a:gd name="connsiteY18" fmla="*/ 1009804 h 1543391"/>
                    <a:gd name="connsiteX19" fmla="*/ 87734 w 1542756"/>
                    <a:gd name="connsiteY19" fmla="*/ 1015107 h 1543391"/>
                    <a:gd name="connsiteX20" fmla="*/ 196131 w 1542756"/>
                    <a:gd name="connsiteY20" fmla="*/ 1072995 h 1543391"/>
                    <a:gd name="connsiteX21" fmla="*/ 330541 w 1542756"/>
                    <a:gd name="connsiteY21" fmla="*/ 936966 h 1543391"/>
                    <a:gd name="connsiteX22" fmla="*/ 196131 w 1542756"/>
                    <a:gd name="connsiteY22" fmla="*/ 789332 h 1543391"/>
                    <a:gd name="connsiteX23" fmla="*/ 84678 w 1542756"/>
                    <a:gd name="connsiteY23" fmla="*/ 861880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  <a:gd name="connsiteX0" fmla="*/ 603727 w 1542756"/>
                    <a:gd name="connsiteY0" fmla="*/ 0 h 1543391"/>
                    <a:gd name="connsiteX1" fmla="*/ 754417 w 1542756"/>
                    <a:gd name="connsiteY1" fmla="*/ 134410 h 1543391"/>
                    <a:gd name="connsiteX2" fmla="*/ 687979 w 1542756"/>
                    <a:gd name="connsiteY2" fmla="*/ 245864 h 1543391"/>
                    <a:gd name="connsiteX3" fmla="*/ 677999 w 1542756"/>
                    <a:gd name="connsiteY3" fmla="*/ 314539 h 1543391"/>
                    <a:gd name="connsiteX4" fmla="*/ 699473 w 1542756"/>
                    <a:gd name="connsiteY4" fmla="*/ 330541 h 1543391"/>
                    <a:gd name="connsiteX5" fmla="*/ 1212215 w 1542756"/>
                    <a:gd name="connsiteY5" fmla="*/ 330541 h 1543391"/>
                    <a:gd name="connsiteX6" fmla="*/ 1212215 w 1542756"/>
                    <a:gd name="connsiteY6" fmla="*/ 841219 h 1543391"/>
                    <a:gd name="connsiteX7" fmla="*/ 1228217 w 1542756"/>
                    <a:gd name="connsiteY7" fmla="*/ 862694 h 1543391"/>
                    <a:gd name="connsiteX8" fmla="*/ 1296893 w 1542756"/>
                    <a:gd name="connsiteY8" fmla="*/ 852714 h 1543391"/>
                    <a:gd name="connsiteX9" fmla="*/ 1408346 w 1542756"/>
                    <a:gd name="connsiteY9" fmla="*/ 786276 h 1543391"/>
                    <a:gd name="connsiteX10" fmla="*/ 1542756 w 1542756"/>
                    <a:gd name="connsiteY10" fmla="*/ 936966 h 1543391"/>
                    <a:gd name="connsiteX11" fmla="*/ 1408346 w 1542756"/>
                    <a:gd name="connsiteY11" fmla="*/ 1087656 h 1543391"/>
                    <a:gd name="connsiteX12" fmla="*/ 1296893 w 1542756"/>
                    <a:gd name="connsiteY12" fmla="*/ 1021218 h 1543391"/>
                    <a:gd name="connsiteX13" fmla="*/ 1227044 w 1542756"/>
                    <a:gd name="connsiteY13" fmla="*/ 1009804 h 1543391"/>
                    <a:gd name="connsiteX14" fmla="*/ 1212215 w 1542756"/>
                    <a:gd name="connsiteY14" fmla="*/ 1030456 h 1543391"/>
                    <a:gd name="connsiteX15" fmla="*/ 1212215 w 1542756"/>
                    <a:gd name="connsiteY15" fmla="*/ 1543391 h 1543391"/>
                    <a:gd name="connsiteX16" fmla="*/ 0 w 1542756"/>
                    <a:gd name="connsiteY16" fmla="*/ 1543391 h 1543391"/>
                    <a:gd name="connsiteX17" fmla="*/ 0 w 1542756"/>
                    <a:gd name="connsiteY17" fmla="*/ 1030456 h 1543391"/>
                    <a:gd name="connsiteX18" fmla="*/ 10961 w 1542756"/>
                    <a:gd name="connsiteY18" fmla="*/ 998199 h 1543391"/>
                    <a:gd name="connsiteX19" fmla="*/ 87734 w 1542756"/>
                    <a:gd name="connsiteY19" fmla="*/ 1015107 h 1543391"/>
                    <a:gd name="connsiteX20" fmla="*/ 196131 w 1542756"/>
                    <a:gd name="connsiteY20" fmla="*/ 1072995 h 1543391"/>
                    <a:gd name="connsiteX21" fmla="*/ 330541 w 1542756"/>
                    <a:gd name="connsiteY21" fmla="*/ 936966 h 1543391"/>
                    <a:gd name="connsiteX22" fmla="*/ 196131 w 1542756"/>
                    <a:gd name="connsiteY22" fmla="*/ 789332 h 1543391"/>
                    <a:gd name="connsiteX23" fmla="*/ 84678 w 1542756"/>
                    <a:gd name="connsiteY23" fmla="*/ 861880 h 1543391"/>
                    <a:gd name="connsiteX24" fmla="*/ 16002 w 1542756"/>
                    <a:gd name="connsiteY24" fmla="*/ 862694 h 1543391"/>
                    <a:gd name="connsiteX25" fmla="*/ 0 w 1542756"/>
                    <a:gd name="connsiteY25" fmla="*/ 841219 h 1543391"/>
                    <a:gd name="connsiteX26" fmla="*/ 0 w 1542756"/>
                    <a:gd name="connsiteY26" fmla="*/ 330541 h 1543391"/>
                    <a:gd name="connsiteX27" fmla="*/ 510238 w 1542756"/>
                    <a:gd name="connsiteY27" fmla="*/ 330541 h 1543391"/>
                    <a:gd name="connsiteX28" fmla="*/ 530889 w 1542756"/>
                    <a:gd name="connsiteY28" fmla="*/ 315713 h 1543391"/>
                    <a:gd name="connsiteX29" fmla="*/ 519475 w 1542756"/>
                    <a:gd name="connsiteY29" fmla="*/ 245864 h 1543391"/>
                    <a:gd name="connsiteX30" fmla="*/ 453037 w 1542756"/>
                    <a:gd name="connsiteY30" fmla="*/ 134410 h 1543391"/>
                    <a:gd name="connsiteX31" fmla="*/ 603727 w 1542756"/>
                    <a:gd name="connsiteY31" fmla="*/ 0 h 154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2756" h="1543391">
                      <a:moveTo>
                        <a:pt x="603727" y="0"/>
                      </a:moveTo>
                      <a:cubicBezTo>
                        <a:pt x="686950" y="0"/>
                        <a:pt x="754417" y="60177"/>
                        <a:pt x="754417" y="134410"/>
                      </a:cubicBezTo>
                      <a:cubicBezTo>
                        <a:pt x="754417" y="180805"/>
                        <a:pt x="728063" y="221710"/>
                        <a:pt x="687979" y="245864"/>
                      </a:cubicBezTo>
                      <a:cubicBezTo>
                        <a:pt x="672929" y="266574"/>
                        <a:pt x="662635" y="293629"/>
                        <a:pt x="677999" y="314539"/>
                      </a:cubicBezTo>
                      <a:lnTo>
                        <a:pt x="699473" y="330541"/>
                      </a:lnTo>
                      <a:lnTo>
                        <a:pt x="1212215" y="330541"/>
                      </a:lnTo>
                      <a:lnTo>
                        <a:pt x="1212215" y="841219"/>
                      </a:lnTo>
                      <a:lnTo>
                        <a:pt x="1228217" y="862694"/>
                      </a:lnTo>
                      <a:cubicBezTo>
                        <a:pt x="1249127" y="878058"/>
                        <a:pt x="1276182" y="867764"/>
                        <a:pt x="1296893" y="852714"/>
                      </a:cubicBezTo>
                      <a:cubicBezTo>
                        <a:pt x="1321046" y="812631"/>
                        <a:pt x="1361952" y="786276"/>
                        <a:pt x="1408346" y="786276"/>
                      </a:cubicBezTo>
                      <a:cubicBezTo>
                        <a:pt x="1482579" y="786276"/>
                        <a:pt x="1542756" y="853743"/>
                        <a:pt x="1542756" y="936966"/>
                      </a:cubicBezTo>
                      <a:cubicBezTo>
                        <a:pt x="1542756" y="1020190"/>
                        <a:pt x="1482579" y="1087656"/>
                        <a:pt x="1408346" y="1087656"/>
                      </a:cubicBezTo>
                      <a:cubicBezTo>
                        <a:pt x="1361952" y="1087656"/>
                        <a:pt x="1321046" y="1061302"/>
                        <a:pt x="1296893" y="1021218"/>
                      </a:cubicBezTo>
                      <a:cubicBezTo>
                        <a:pt x="1274839" y="1003513"/>
                        <a:pt x="1248014" y="993403"/>
                        <a:pt x="1227044" y="1009804"/>
                      </a:cubicBezTo>
                      <a:lnTo>
                        <a:pt x="1212215" y="1030456"/>
                      </a:lnTo>
                      <a:lnTo>
                        <a:pt x="1212215" y="1543391"/>
                      </a:lnTo>
                      <a:lnTo>
                        <a:pt x="0" y="1543391"/>
                      </a:lnTo>
                      <a:lnTo>
                        <a:pt x="0" y="1030456"/>
                      </a:lnTo>
                      <a:lnTo>
                        <a:pt x="10961" y="998199"/>
                      </a:lnTo>
                      <a:cubicBezTo>
                        <a:pt x="31932" y="970193"/>
                        <a:pt x="65680" y="997402"/>
                        <a:pt x="87734" y="1015107"/>
                      </a:cubicBezTo>
                      <a:cubicBezTo>
                        <a:pt x="111887" y="1055191"/>
                        <a:pt x="149737" y="1072995"/>
                        <a:pt x="196131" y="1072995"/>
                      </a:cubicBezTo>
                      <a:cubicBezTo>
                        <a:pt x="280344" y="1089086"/>
                        <a:pt x="330541" y="984243"/>
                        <a:pt x="330541" y="936966"/>
                      </a:cubicBezTo>
                      <a:cubicBezTo>
                        <a:pt x="330541" y="889689"/>
                        <a:pt x="298222" y="790642"/>
                        <a:pt x="196131" y="789332"/>
                      </a:cubicBezTo>
                      <a:cubicBezTo>
                        <a:pt x="152097" y="794134"/>
                        <a:pt x="108831" y="821797"/>
                        <a:pt x="84678" y="861880"/>
                      </a:cubicBezTo>
                      <a:cubicBezTo>
                        <a:pt x="63967" y="876930"/>
                        <a:pt x="36912" y="878058"/>
                        <a:pt x="16002" y="862694"/>
                      </a:cubicBezTo>
                      <a:lnTo>
                        <a:pt x="0" y="841219"/>
                      </a:lnTo>
                      <a:lnTo>
                        <a:pt x="0" y="330541"/>
                      </a:lnTo>
                      <a:lnTo>
                        <a:pt x="510238" y="330541"/>
                      </a:lnTo>
                      <a:lnTo>
                        <a:pt x="530889" y="315713"/>
                      </a:lnTo>
                      <a:cubicBezTo>
                        <a:pt x="547290" y="294742"/>
                        <a:pt x="537180" y="267918"/>
                        <a:pt x="519475" y="245864"/>
                      </a:cubicBezTo>
                      <a:cubicBezTo>
                        <a:pt x="479391" y="221710"/>
                        <a:pt x="453037" y="180805"/>
                        <a:pt x="453037" y="134410"/>
                      </a:cubicBezTo>
                      <a:cubicBezTo>
                        <a:pt x="453037" y="60177"/>
                        <a:pt x="520503" y="0"/>
                        <a:pt x="603727" y="0"/>
                      </a:cubicBezTo>
                      <a:close/>
                    </a:path>
                  </a:pathLst>
                </a:custGeom>
                <a:solidFill>
                  <a:srgbClr val="088DAD"/>
                </a:solidFill>
                <a:ln w="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4768781" y="3359003"/>
                <a:ext cx="229649" cy="220998"/>
                <a:chOff x="6366103" y="5656329"/>
                <a:chExt cx="798116" cy="768056"/>
              </a:xfrm>
              <a:solidFill>
                <a:schemeClr val="bg1"/>
              </a:solidFill>
            </p:grpSpPr>
            <p:sp>
              <p:nvSpPr>
                <p:cNvPr id="128" name="Freeform 127"/>
                <p:cNvSpPr>
                  <a:spLocks/>
                </p:cNvSpPr>
                <p:nvPr/>
              </p:nvSpPr>
              <p:spPr bwMode="auto">
                <a:xfrm>
                  <a:off x="6951657" y="5656329"/>
                  <a:ext cx="212562" cy="768056"/>
                </a:xfrm>
                <a:custGeom>
                  <a:avLst/>
                  <a:gdLst>
                    <a:gd name="connsiteX0" fmla="*/ 0 w 212562"/>
                    <a:gd name="connsiteY0" fmla="*/ 0 h 768056"/>
                    <a:gd name="connsiteX1" fmla="*/ 212562 w 212562"/>
                    <a:gd name="connsiteY1" fmla="*/ 0 h 768056"/>
                    <a:gd name="connsiteX2" fmla="*/ 212562 w 212562"/>
                    <a:gd name="connsiteY2" fmla="*/ 768056 h 768056"/>
                    <a:gd name="connsiteX3" fmla="*/ 0 w 212562"/>
                    <a:gd name="connsiteY3" fmla="*/ 768056 h 768056"/>
                    <a:gd name="connsiteX4" fmla="*/ 0 w 212562"/>
                    <a:gd name="connsiteY4" fmla="*/ 441563 h 768056"/>
                    <a:gd name="connsiteX5" fmla="*/ 20653 w 212562"/>
                    <a:gd name="connsiteY5" fmla="*/ 416532 h 768056"/>
                    <a:gd name="connsiteX6" fmla="*/ 60383 w 212562"/>
                    <a:gd name="connsiteY6" fmla="*/ 286462 h 768056"/>
                    <a:gd name="connsiteX7" fmla="*/ 20653 w 212562"/>
                    <a:gd name="connsiteY7" fmla="*/ 156393 h 768056"/>
                    <a:gd name="connsiteX8" fmla="*/ 0 w 212562"/>
                    <a:gd name="connsiteY8" fmla="*/ 131362 h 768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562" h="768056">
                      <a:moveTo>
                        <a:pt x="0" y="0"/>
                      </a:moveTo>
                      <a:lnTo>
                        <a:pt x="212562" y="0"/>
                      </a:lnTo>
                      <a:lnTo>
                        <a:pt x="212562" y="768056"/>
                      </a:lnTo>
                      <a:lnTo>
                        <a:pt x="0" y="768056"/>
                      </a:lnTo>
                      <a:lnTo>
                        <a:pt x="0" y="441563"/>
                      </a:lnTo>
                      <a:lnTo>
                        <a:pt x="20653" y="416532"/>
                      </a:lnTo>
                      <a:cubicBezTo>
                        <a:pt x="45736" y="379403"/>
                        <a:pt x="60383" y="334643"/>
                        <a:pt x="60383" y="286462"/>
                      </a:cubicBezTo>
                      <a:cubicBezTo>
                        <a:pt x="60383" y="238282"/>
                        <a:pt x="45736" y="193522"/>
                        <a:pt x="20653" y="156393"/>
                      </a:cubicBezTo>
                      <a:lnTo>
                        <a:pt x="0" y="13136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Freeform 31"/>
                <p:cNvSpPr>
                  <a:spLocks/>
                </p:cNvSpPr>
                <p:nvPr/>
              </p:nvSpPr>
              <p:spPr bwMode="auto">
                <a:xfrm>
                  <a:off x="6659738" y="6143804"/>
                  <a:ext cx="218230" cy="280581"/>
                </a:xfrm>
                <a:custGeom>
                  <a:avLst/>
                  <a:gdLst>
                    <a:gd name="T0" fmla="*/ 39 w 77"/>
                    <a:gd name="T1" fmla="*/ 10 h 99"/>
                    <a:gd name="T2" fmla="*/ 58 w 77"/>
                    <a:gd name="T3" fmla="*/ 7 h 99"/>
                    <a:gd name="T4" fmla="*/ 77 w 77"/>
                    <a:gd name="T5" fmla="*/ 1 h 99"/>
                    <a:gd name="T6" fmla="*/ 77 w 77"/>
                    <a:gd name="T7" fmla="*/ 99 h 99"/>
                    <a:gd name="T8" fmla="*/ 0 w 77"/>
                    <a:gd name="T9" fmla="*/ 99 h 99"/>
                    <a:gd name="T10" fmla="*/ 0 w 77"/>
                    <a:gd name="T11" fmla="*/ 0 h 99"/>
                    <a:gd name="T12" fmla="*/ 19 w 77"/>
                    <a:gd name="T13" fmla="*/ 7 h 99"/>
                    <a:gd name="T14" fmla="*/ 39 w 77"/>
                    <a:gd name="T15" fmla="*/ 10 h 99"/>
                    <a:gd name="connsiteX0" fmla="*/ 5065 w 10000"/>
                    <a:gd name="connsiteY0" fmla="*/ 1010 h 10000"/>
                    <a:gd name="connsiteX1" fmla="*/ 7532 w 10000"/>
                    <a:gd name="connsiteY1" fmla="*/ 707 h 10000"/>
                    <a:gd name="connsiteX2" fmla="*/ 10000 w 10000"/>
                    <a:gd name="connsiteY2" fmla="*/ 101 h 10000"/>
                    <a:gd name="connsiteX3" fmla="*/ 10000 w 10000"/>
                    <a:gd name="connsiteY3" fmla="*/ 10000 h 10000"/>
                    <a:gd name="connsiteX4" fmla="*/ 0 w 10000"/>
                    <a:gd name="connsiteY4" fmla="*/ 10000 h 10000"/>
                    <a:gd name="connsiteX5" fmla="*/ 0 w 10000"/>
                    <a:gd name="connsiteY5" fmla="*/ 0 h 10000"/>
                    <a:gd name="connsiteX6" fmla="*/ 5065 w 10000"/>
                    <a:gd name="connsiteY6" fmla="*/ 1010 h 10000"/>
                    <a:gd name="connsiteX0" fmla="*/ 0 w 10000"/>
                    <a:gd name="connsiteY0" fmla="*/ 0 h 10000"/>
                    <a:gd name="connsiteX1" fmla="*/ 7532 w 10000"/>
                    <a:gd name="connsiteY1" fmla="*/ 707 h 10000"/>
                    <a:gd name="connsiteX2" fmla="*/ 10000 w 10000"/>
                    <a:gd name="connsiteY2" fmla="*/ 101 h 10000"/>
                    <a:gd name="connsiteX3" fmla="*/ 10000 w 10000"/>
                    <a:gd name="connsiteY3" fmla="*/ 10000 h 10000"/>
                    <a:gd name="connsiteX4" fmla="*/ 0 w 10000"/>
                    <a:gd name="connsiteY4" fmla="*/ 10000 h 10000"/>
                    <a:gd name="connsiteX5" fmla="*/ 0 w 10000"/>
                    <a:gd name="connsiteY5" fmla="*/ 0 h 10000"/>
                    <a:gd name="connsiteX0" fmla="*/ 0 w 10000"/>
                    <a:gd name="connsiteY0" fmla="*/ 0 h 10000"/>
                    <a:gd name="connsiteX1" fmla="*/ 10000 w 10000"/>
                    <a:gd name="connsiteY1" fmla="*/ 101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  <a:gd name="connsiteX0" fmla="*/ 0 w 10000"/>
                    <a:gd name="connsiteY0" fmla="*/ 0 h 10000"/>
                    <a:gd name="connsiteX1" fmla="*/ 10000 w 10000"/>
                    <a:gd name="connsiteY1" fmla="*/ 101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  <a:gd name="connsiteX0" fmla="*/ 0 w 10000"/>
                    <a:gd name="connsiteY0" fmla="*/ 0 h 10000"/>
                    <a:gd name="connsiteX1" fmla="*/ 10000 w 10000"/>
                    <a:gd name="connsiteY1" fmla="*/ 101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  <a:gd name="connsiteX0" fmla="*/ 0 w 10000"/>
                    <a:gd name="connsiteY0" fmla="*/ 0 h 10000"/>
                    <a:gd name="connsiteX1" fmla="*/ 10000 w 10000"/>
                    <a:gd name="connsiteY1" fmla="*/ 101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  <a:gd name="connsiteX0" fmla="*/ 0 w 10000"/>
                    <a:gd name="connsiteY0" fmla="*/ 0 h 10000"/>
                    <a:gd name="connsiteX1" fmla="*/ 10000 w 10000"/>
                    <a:gd name="connsiteY1" fmla="*/ 101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0" y="0"/>
                      </a:moveTo>
                      <a:cubicBezTo>
                        <a:pt x="1446" y="811"/>
                        <a:pt x="5778" y="2053"/>
                        <a:pt x="10000" y="101"/>
                      </a:cubicBezTo>
                      <a:lnTo>
                        <a:pt x="10000" y="10000"/>
                      </a:lnTo>
                      <a:lnTo>
                        <a:pt x="0" y="10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Freeform 35"/>
                <p:cNvSpPr>
                  <a:spLocks/>
                </p:cNvSpPr>
                <p:nvPr/>
              </p:nvSpPr>
              <p:spPr bwMode="auto">
                <a:xfrm>
                  <a:off x="6381140" y="6046666"/>
                  <a:ext cx="219081" cy="377717"/>
                </a:xfrm>
                <a:custGeom>
                  <a:avLst/>
                  <a:gdLst>
                    <a:gd name="T0" fmla="*/ 77 w 77"/>
                    <a:gd name="T1" fmla="*/ 55 h 140"/>
                    <a:gd name="T2" fmla="*/ 77 w 77"/>
                    <a:gd name="T3" fmla="*/ 140 h 140"/>
                    <a:gd name="T4" fmla="*/ 0 w 77"/>
                    <a:gd name="T5" fmla="*/ 140 h 140"/>
                    <a:gd name="T6" fmla="*/ 0 w 77"/>
                    <a:gd name="T7" fmla="*/ 0 h 140"/>
                    <a:gd name="T8" fmla="*/ 61 w 77"/>
                    <a:gd name="T9" fmla="*/ 0 h 140"/>
                    <a:gd name="T10" fmla="*/ 67 w 77"/>
                    <a:gd name="T11" fmla="*/ 10 h 140"/>
                    <a:gd name="T12" fmla="*/ 22 w 77"/>
                    <a:gd name="T13" fmla="*/ 54 h 140"/>
                    <a:gd name="T14" fmla="*/ 16 w 77"/>
                    <a:gd name="T15" fmla="*/ 62 h 140"/>
                    <a:gd name="T16" fmla="*/ 16 w 77"/>
                    <a:gd name="T17" fmla="*/ 72 h 140"/>
                    <a:gd name="T18" fmla="*/ 20 w 77"/>
                    <a:gd name="T19" fmla="*/ 83 h 140"/>
                    <a:gd name="T20" fmla="*/ 29 w 77"/>
                    <a:gd name="T21" fmla="*/ 87 h 140"/>
                    <a:gd name="T22" fmla="*/ 39 w 77"/>
                    <a:gd name="T23" fmla="*/ 87 h 140"/>
                    <a:gd name="T24" fmla="*/ 48 w 77"/>
                    <a:gd name="T25" fmla="*/ 83 h 140"/>
                    <a:gd name="T26" fmla="*/ 77 w 77"/>
                    <a:gd name="T27" fmla="*/ 55 h 14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7922 w 10000"/>
                    <a:gd name="connsiteY4" fmla="*/ 0 h 10000"/>
                    <a:gd name="connsiteX5" fmla="*/ 8701 w 10000"/>
                    <a:gd name="connsiteY5" fmla="*/ 714 h 10000"/>
                    <a:gd name="connsiteX6" fmla="*/ 2857 w 10000"/>
                    <a:gd name="connsiteY6" fmla="*/ 3857 h 10000"/>
                    <a:gd name="connsiteX7" fmla="*/ 2078 w 10000"/>
                    <a:gd name="connsiteY7" fmla="*/ 5143 h 10000"/>
                    <a:gd name="connsiteX8" fmla="*/ 2597 w 10000"/>
                    <a:gd name="connsiteY8" fmla="*/ 5929 h 10000"/>
                    <a:gd name="connsiteX9" fmla="*/ 3766 w 10000"/>
                    <a:gd name="connsiteY9" fmla="*/ 6214 h 10000"/>
                    <a:gd name="connsiteX10" fmla="*/ 5065 w 10000"/>
                    <a:gd name="connsiteY10" fmla="*/ 6214 h 10000"/>
                    <a:gd name="connsiteX11" fmla="*/ 6234 w 10000"/>
                    <a:gd name="connsiteY11" fmla="*/ 5929 h 10000"/>
                    <a:gd name="connsiteX12" fmla="*/ 10000 w 10000"/>
                    <a:gd name="connsiteY12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7922 w 10000"/>
                    <a:gd name="connsiteY4" fmla="*/ 0 h 10000"/>
                    <a:gd name="connsiteX5" fmla="*/ 8701 w 10000"/>
                    <a:gd name="connsiteY5" fmla="*/ 714 h 10000"/>
                    <a:gd name="connsiteX6" fmla="*/ 2857 w 10000"/>
                    <a:gd name="connsiteY6" fmla="*/ 3857 h 10000"/>
                    <a:gd name="connsiteX7" fmla="*/ 2597 w 10000"/>
                    <a:gd name="connsiteY7" fmla="*/ 5929 h 10000"/>
                    <a:gd name="connsiteX8" fmla="*/ 3766 w 10000"/>
                    <a:gd name="connsiteY8" fmla="*/ 6214 h 10000"/>
                    <a:gd name="connsiteX9" fmla="*/ 5065 w 10000"/>
                    <a:gd name="connsiteY9" fmla="*/ 6214 h 10000"/>
                    <a:gd name="connsiteX10" fmla="*/ 6234 w 10000"/>
                    <a:gd name="connsiteY10" fmla="*/ 5929 h 10000"/>
                    <a:gd name="connsiteX11" fmla="*/ 10000 w 10000"/>
                    <a:gd name="connsiteY11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7922 w 10000"/>
                    <a:gd name="connsiteY4" fmla="*/ 0 h 10000"/>
                    <a:gd name="connsiteX5" fmla="*/ 8701 w 10000"/>
                    <a:gd name="connsiteY5" fmla="*/ 714 h 10000"/>
                    <a:gd name="connsiteX6" fmla="*/ 2857 w 10000"/>
                    <a:gd name="connsiteY6" fmla="*/ 3857 h 10000"/>
                    <a:gd name="connsiteX7" fmla="*/ 3766 w 10000"/>
                    <a:gd name="connsiteY7" fmla="*/ 6214 h 10000"/>
                    <a:gd name="connsiteX8" fmla="*/ 5065 w 10000"/>
                    <a:gd name="connsiteY8" fmla="*/ 6214 h 10000"/>
                    <a:gd name="connsiteX9" fmla="*/ 6234 w 10000"/>
                    <a:gd name="connsiteY9" fmla="*/ 5929 h 10000"/>
                    <a:gd name="connsiteX10" fmla="*/ 10000 w 10000"/>
                    <a:gd name="connsiteY10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7922 w 10000"/>
                    <a:gd name="connsiteY4" fmla="*/ 0 h 10000"/>
                    <a:gd name="connsiteX5" fmla="*/ 8701 w 10000"/>
                    <a:gd name="connsiteY5" fmla="*/ 714 h 10000"/>
                    <a:gd name="connsiteX6" fmla="*/ 2857 w 10000"/>
                    <a:gd name="connsiteY6" fmla="*/ 3857 h 10000"/>
                    <a:gd name="connsiteX7" fmla="*/ 5065 w 10000"/>
                    <a:gd name="connsiteY7" fmla="*/ 6214 h 10000"/>
                    <a:gd name="connsiteX8" fmla="*/ 6234 w 10000"/>
                    <a:gd name="connsiteY8" fmla="*/ 5929 h 10000"/>
                    <a:gd name="connsiteX9" fmla="*/ 10000 w 10000"/>
                    <a:gd name="connsiteY9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7922 w 10000"/>
                    <a:gd name="connsiteY4" fmla="*/ 0 h 10000"/>
                    <a:gd name="connsiteX5" fmla="*/ 8701 w 10000"/>
                    <a:gd name="connsiteY5" fmla="*/ 714 h 10000"/>
                    <a:gd name="connsiteX6" fmla="*/ 2857 w 10000"/>
                    <a:gd name="connsiteY6" fmla="*/ 3857 h 10000"/>
                    <a:gd name="connsiteX7" fmla="*/ 6234 w 10000"/>
                    <a:gd name="connsiteY7" fmla="*/ 5929 h 10000"/>
                    <a:gd name="connsiteX8" fmla="*/ 10000 w 10000"/>
                    <a:gd name="connsiteY8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7922 w 10000"/>
                    <a:gd name="connsiteY4" fmla="*/ 0 h 10000"/>
                    <a:gd name="connsiteX5" fmla="*/ 8701 w 10000"/>
                    <a:gd name="connsiteY5" fmla="*/ 714 h 10000"/>
                    <a:gd name="connsiteX6" fmla="*/ 2857 w 10000"/>
                    <a:gd name="connsiteY6" fmla="*/ 3857 h 10000"/>
                    <a:gd name="connsiteX7" fmla="*/ 6234 w 10000"/>
                    <a:gd name="connsiteY7" fmla="*/ 5929 h 10000"/>
                    <a:gd name="connsiteX8" fmla="*/ 10000 w 10000"/>
                    <a:gd name="connsiteY8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7922 w 10000"/>
                    <a:gd name="connsiteY4" fmla="*/ 0 h 10000"/>
                    <a:gd name="connsiteX5" fmla="*/ 8701 w 10000"/>
                    <a:gd name="connsiteY5" fmla="*/ 714 h 10000"/>
                    <a:gd name="connsiteX6" fmla="*/ 2857 w 10000"/>
                    <a:gd name="connsiteY6" fmla="*/ 3857 h 10000"/>
                    <a:gd name="connsiteX7" fmla="*/ 6234 w 10000"/>
                    <a:gd name="connsiteY7" fmla="*/ 5929 h 10000"/>
                    <a:gd name="connsiteX8" fmla="*/ 10000 w 10000"/>
                    <a:gd name="connsiteY8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7922 w 10000"/>
                    <a:gd name="connsiteY4" fmla="*/ 0 h 10000"/>
                    <a:gd name="connsiteX5" fmla="*/ 9034 w 10000"/>
                    <a:gd name="connsiteY5" fmla="*/ 531 h 10000"/>
                    <a:gd name="connsiteX6" fmla="*/ 2857 w 10000"/>
                    <a:gd name="connsiteY6" fmla="*/ 3857 h 10000"/>
                    <a:gd name="connsiteX7" fmla="*/ 6234 w 10000"/>
                    <a:gd name="connsiteY7" fmla="*/ 5929 h 10000"/>
                    <a:gd name="connsiteX8" fmla="*/ 10000 w 10000"/>
                    <a:gd name="connsiteY8" fmla="*/ 3929 h 10000"/>
                    <a:gd name="connsiteX0" fmla="*/ 10000 w 10000"/>
                    <a:gd name="connsiteY0" fmla="*/ 3948 h 10019"/>
                    <a:gd name="connsiteX1" fmla="*/ 10000 w 10000"/>
                    <a:gd name="connsiteY1" fmla="*/ 10019 h 10019"/>
                    <a:gd name="connsiteX2" fmla="*/ 0 w 10000"/>
                    <a:gd name="connsiteY2" fmla="*/ 10019 h 10019"/>
                    <a:gd name="connsiteX3" fmla="*/ 0 w 10000"/>
                    <a:gd name="connsiteY3" fmla="*/ 19 h 10019"/>
                    <a:gd name="connsiteX4" fmla="*/ 7922 w 10000"/>
                    <a:gd name="connsiteY4" fmla="*/ 19 h 10019"/>
                    <a:gd name="connsiteX5" fmla="*/ 9589 w 10000"/>
                    <a:gd name="connsiteY5" fmla="*/ 0 h 10019"/>
                    <a:gd name="connsiteX6" fmla="*/ 2857 w 10000"/>
                    <a:gd name="connsiteY6" fmla="*/ 3876 h 10019"/>
                    <a:gd name="connsiteX7" fmla="*/ 6234 w 10000"/>
                    <a:gd name="connsiteY7" fmla="*/ 5948 h 10019"/>
                    <a:gd name="connsiteX8" fmla="*/ 10000 w 10000"/>
                    <a:gd name="connsiteY8" fmla="*/ 3948 h 10019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7922 w 10000"/>
                    <a:gd name="connsiteY4" fmla="*/ 0 h 10000"/>
                    <a:gd name="connsiteX5" fmla="*/ 9034 w 10000"/>
                    <a:gd name="connsiteY5" fmla="*/ 347 h 10000"/>
                    <a:gd name="connsiteX6" fmla="*/ 2857 w 10000"/>
                    <a:gd name="connsiteY6" fmla="*/ 3857 h 10000"/>
                    <a:gd name="connsiteX7" fmla="*/ 6234 w 10000"/>
                    <a:gd name="connsiteY7" fmla="*/ 5929 h 10000"/>
                    <a:gd name="connsiteX8" fmla="*/ 10000 w 10000"/>
                    <a:gd name="connsiteY8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9034 w 10000"/>
                    <a:gd name="connsiteY4" fmla="*/ 347 h 10000"/>
                    <a:gd name="connsiteX5" fmla="*/ 2857 w 10000"/>
                    <a:gd name="connsiteY5" fmla="*/ 3857 h 10000"/>
                    <a:gd name="connsiteX6" fmla="*/ 6234 w 10000"/>
                    <a:gd name="connsiteY6" fmla="*/ 5929 h 10000"/>
                    <a:gd name="connsiteX7" fmla="*/ 10000 w 10000"/>
                    <a:gd name="connsiteY7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8701 w 10000"/>
                    <a:gd name="connsiteY4" fmla="*/ 42 h 10000"/>
                    <a:gd name="connsiteX5" fmla="*/ 2857 w 10000"/>
                    <a:gd name="connsiteY5" fmla="*/ 3857 h 10000"/>
                    <a:gd name="connsiteX6" fmla="*/ 6234 w 10000"/>
                    <a:gd name="connsiteY6" fmla="*/ 5929 h 10000"/>
                    <a:gd name="connsiteX7" fmla="*/ 10000 w 10000"/>
                    <a:gd name="connsiteY7" fmla="*/ 3929 h 10000"/>
                    <a:gd name="connsiteX0" fmla="*/ 10000 w 10000"/>
                    <a:gd name="connsiteY0" fmla="*/ 3929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0 w 10000"/>
                    <a:gd name="connsiteY3" fmla="*/ 0 h 10000"/>
                    <a:gd name="connsiteX4" fmla="*/ 9145 w 10000"/>
                    <a:gd name="connsiteY4" fmla="*/ 469 h 10000"/>
                    <a:gd name="connsiteX5" fmla="*/ 2857 w 10000"/>
                    <a:gd name="connsiteY5" fmla="*/ 3857 h 10000"/>
                    <a:gd name="connsiteX6" fmla="*/ 6234 w 10000"/>
                    <a:gd name="connsiteY6" fmla="*/ 5929 h 10000"/>
                    <a:gd name="connsiteX7" fmla="*/ 10000 w 10000"/>
                    <a:gd name="connsiteY7" fmla="*/ 3929 h 10000"/>
                    <a:gd name="connsiteX0" fmla="*/ 10000 w 10000"/>
                    <a:gd name="connsiteY0" fmla="*/ 3460 h 9531"/>
                    <a:gd name="connsiteX1" fmla="*/ 10000 w 10000"/>
                    <a:gd name="connsiteY1" fmla="*/ 9531 h 9531"/>
                    <a:gd name="connsiteX2" fmla="*/ 0 w 10000"/>
                    <a:gd name="connsiteY2" fmla="*/ 9531 h 9531"/>
                    <a:gd name="connsiteX3" fmla="*/ 111 w 10000"/>
                    <a:gd name="connsiteY3" fmla="*/ 20 h 9531"/>
                    <a:gd name="connsiteX4" fmla="*/ 9145 w 10000"/>
                    <a:gd name="connsiteY4" fmla="*/ 0 h 9531"/>
                    <a:gd name="connsiteX5" fmla="*/ 2857 w 10000"/>
                    <a:gd name="connsiteY5" fmla="*/ 3388 h 9531"/>
                    <a:gd name="connsiteX6" fmla="*/ 6234 w 10000"/>
                    <a:gd name="connsiteY6" fmla="*/ 5460 h 9531"/>
                    <a:gd name="connsiteX7" fmla="*/ 10000 w 10000"/>
                    <a:gd name="connsiteY7" fmla="*/ 3460 h 9531"/>
                    <a:gd name="connsiteX0" fmla="*/ 10000 w 10000"/>
                    <a:gd name="connsiteY0" fmla="*/ 3630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111 w 10000"/>
                    <a:gd name="connsiteY3" fmla="*/ 21 h 10000"/>
                    <a:gd name="connsiteX4" fmla="*/ 8479 w 10000"/>
                    <a:gd name="connsiteY4" fmla="*/ 0 h 10000"/>
                    <a:gd name="connsiteX5" fmla="*/ 2857 w 10000"/>
                    <a:gd name="connsiteY5" fmla="*/ 3555 h 10000"/>
                    <a:gd name="connsiteX6" fmla="*/ 6234 w 10000"/>
                    <a:gd name="connsiteY6" fmla="*/ 5729 h 10000"/>
                    <a:gd name="connsiteX7" fmla="*/ 10000 w 10000"/>
                    <a:gd name="connsiteY7" fmla="*/ 3630 h 10000"/>
                    <a:gd name="connsiteX0" fmla="*/ 10000 w 10000"/>
                    <a:gd name="connsiteY0" fmla="*/ 3609 h 9979"/>
                    <a:gd name="connsiteX1" fmla="*/ 10000 w 10000"/>
                    <a:gd name="connsiteY1" fmla="*/ 9979 h 9979"/>
                    <a:gd name="connsiteX2" fmla="*/ 0 w 10000"/>
                    <a:gd name="connsiteY2" fmla="*/ 9979 h 9979"/>
                    <a:gd name="connsiteX3" fmla="*/ 111 w 10000"/>
                    <a:gd name="connsiteY3" fmla="*/ 0 h 9979"/>
                    <a:gd name="connsiteX4" fmla="*/ 8923 w 10000"/>
                    <a:gd name="connsiteY4" fmla="*/ 107 h 9979"/>
                    <a:gd name="connsiteX5" fmla="*/ 2857 w 10000"/>
                    <a:gd name="connsiteY5" fmla="*/ 3534 h 9979"/>
                    <a:gd name="connsiteX6" fmla="*/ 6234 w 10000"/>
                    <a:gd name="connsiteY6" fmla="*/ 5708 h 9979"/>
                    <a:gd name="connsiteX7" fmla="*/ 10000 w 10000"/>
                    <a:gd name="connsiteY7" fmla="*/ 3609 h 9979"/>
                    <a:gd name="connsiteX0" fmla="*/ 10000 w 10000"/>
                    <a:gd name="connsiteY0" fmla="*/ 3617 h 10000"/>
                    <a:gd name="connsiteX1" fmla="*/ 10000 w 10000"/>
                    <a:gd name="connsiteY1" fmla="*/ 10000 h 10000"/>
                    <a:gd name="connsiteX2" fmla="*/ 0 w 10000"/>
                    <a:gd name="connsiteY2" fmla="*/ 10000 h 10000"/>
                    <a:gd name="connsiteX3" fmla="*/ 11 w 10000"/>
                    <a:gd name="connsiteY3" fmla="*/ 0 h 10000"/>
                    <a:gd name="connsiteX4" fmla="*/ 8923 w 10000"/>
                    <a:gd name="connsiteY4" fmla="*/ 107 h 10000"/>
                    <a:gd name="connsiteX5" fmla="*/ 2857 w 10000"/>
                    <a:gd name="connsiteY5" fmla="*/ 3541 h 10000"/>
                    <a:gd name="connsiteX6" fmla="*/ 6234 w 10000"/>
                    <a:gd name="connsiteY6" fmla="*/ 5720 h 10000"/>
                    <a:gd name="connsiteX7" fmla="*/ 10000 w 10000"/>
                    <a:gd name="connsiteY7" fmla="*/ 3617 h 10000"/>
                    <a:gd name="connsiteX0" fmla="*/ 10039 w 10039"/>
                    <a:gd name="connsiteY0" fmla="*/ 3617 h 10000"/>
                    <a:gd name="connsiteX1" fmla="*/ 10039 w 10039"/>
                    <a:gd name="connsiteY1" fmla="*/ 10000 h 10000"/>
                    <a:gd name="connsiteX2" fmla="*/ 39 w 10039"/>
                    <a:gd name="connsiteY2" fmla="*/ 10000 h 10000"/>
                    <a:gd name="connsiteX3" fmla="*/ 0 w 10039"/>
                    <a:gd name="connsiteY3" fmla="*/ 0 h 10000"/>
                    <a:gd name="connsiteX4" fmla="*/ 8962 w 10039"/>
                    <a:gd name="connsiteY4" fmla="*/ 107 h 10000"/>
                    <a:gd name="connsiteX5" fmla="*/ 2896 w 10039"/>
                    <a:gd name="connsiteY5" fmla="*/ 3541 h 10000"/>
                    <a:gd name="connsiteX6" fmla="*/ 6273 w 10039"/>
                    <a:gd name="connsiteY6" fmla="*/ 5720 h 10000"/>
                    <a:gd name="connsiteX7" fmla="*/ 10039 w 10039"/>
                    <a:gd name="connsiteY7" fmla="*/ 3617 h 10000"/>
                    <a:gd name="connsiteX0" fmla="*/ 10039 w 10039"/>
                    <a:gd name="connsiteY0" fmla="*/ 3617 h 10000"/>
                    <a:gd name="connsiteX1" fmla="*/ 10039 w 10039"/>
                    <a:gd name="connsiteY1" fmla="*/ 10000 h 10000"/>
                    <a:gd name="connsiteX2" fmla="*/ 39 w 10039"/>
                    <a:gd name="connsiteY2" fmla="*/ 10000 h 10000"/>
                    <a:gd name="connsiteX3" fmla="*/ 0 w 10039"/>
                    <a:gd name="connsiteY3" fmla="*/ 0 h 10000"/>
                    <a:gd name="connsiteX4" fmla="*/ 9012 w 10039"/>
                    <a:gd name="connsiteY4" fmla="*/ 20 h 10000"/>
                    <a:gd name="connsiteX5" fmla="*/ 2896 w 10039"/>
                    <a:gd name="connsiteY5" fmla="*/ 3541 h 10000"/>
                    <a:gd name="connsiteX6" fmla="*/ 6273 w 10039"/>
                    <a:gd name="connsiteY6" fmla="*/ 5720 h 10000"/>
                    <a:gd name="connsiteX7" fmla="*/ 10039 w 10039"/>
                    <a:gd name="connsiteY7" fmla="*/ 3617 h 10000"/>
                    <a:gd name="connsiteX0" fmla="*/ 10039 w 10039"/>
                    <a:gd name="connsiteY0" fmla="*/ 3626 h 10009"/>
                    <a:gd name="connsiteX1" fmla="*/ 10039 w 10039"/>
                    <a:gd name="connsiteY1" fmla="*/ 10009 h 10009"/>
                    <a:gd name="connsiteX2" fmla="*/ 39 w 10039"/>
                    <a:gd name="connsiteY2" fmla="*/ 10009 h 10009"/>
                    <a:gd name="connsiteX3" fmla="*/ 0 w 10039"/>
                    <a:gd name="connsiteY3" fmla="*/ 9 h 10009"/>
                    <a:gd name="connsiteX4" fmla="*/ 9062 w 10039"/>
                    <a:gd name="connsiteY4" fmla="*/ 0 h 10009"/>
                    <a:gd name="connsiteX5" fmla="*/ 2896 w 10039"/>
                    <a:gd name="connsiteY5" fmla="*/ 3550 h 10009"/>
                    <a:gd name="connsiteX6" fmla="*/ 6273 w 10039"/>
                    <a:gd name="connsiteY6" fmla="*/ 5729 h 10009"/>
                    <a:gd name="connsiteX7" fmla="*/ 10039 w 10039"/>
                    <a:gd name="connsiteY7" fmla="*/ 3626 h 10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039" h="10009">
                      <a:moveTo>
                        <a:pt x="10039" y="3626"/>
                      </a:moveTo>
                      <a:lnTo>
                        <a:pt x="10039" y="10009"/>
                      </a:lnTo>
                      <a:lnTo>
                        <a:pt x="39" y="10009"/>
                      </a:lnTo>
                      <a:cubicBezTo>
                        <a:pt x="43" y="6676"/>
                        <a:pt x="-4" y="3342"/>
                        <a:pt x="0" y="9"/>
                      </a:cubicBezTo>
                      <a:lnTo>
                        <a:pt x="9062" y="0"/>
                      </a:lnTo>
                      <a:lnTo>
                        <a:pt x="2896" y="3550"/>
                      </a:lnTo>
                      <a:cubicBezTo>
                        <a:pt x="819" y="4463"/>
                        <a:pt x="3528" y="6871"/>
                        <a:pt x="6273" y="5729"/>
                      </a:cubicBezTo>
                      <a:lnTo>
                        <a:pt x="10039" y="362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1" name="Group 130"/>
                <p:cNvGrpSpPr/>
                <p:nvPr/>
              </p:nvGrpSpPr>
              <p:grpSpPr>
                <a:xfrm>
                  <a:off x="6366103" y="5821305"/>
                  <a:ext cx="635574" cy="400419"/>
                  <a:chOff x="-1645415" y="359051"/>
                  <a:chExt cx="4135140" cy="2605176"/>
                </a:xfrm>
                <a:grpFill/>
              </p:grpSpPr>
              <p:sp>
                <p:nvSpPr>
                  <p:cNvPr id="132" name="Freeform 32"/>
                  <p:cNvSpPr>
                    <a:spLocks/>
                  </p:cNvSpPr>
                  <p:nvPr/>
                </p:nvSpPr>
                <p:spPr bwMode="auto">
                  <a:xfrm>
                    <a:off x="1092128" y="900613"/>
                    <a:ext cx="479428" cy="682262"/>
                  </a:xfrm>
                  <a:custGeom>
                    <a:avLst/>
                    <a:gdLst>
                      <a:gd name="T0" fmla="*/ 26 w 26"/>
                      <a:gd name="T1" fmla="*/ 19 h 37"/>
                      <a:gd name="T2" fmla="*/ 13 w 26"/>
                      <a:gd name="T3" fmla="*/ 37 h 37"/>
                      <a:gd name="T4" fmla="*/ 0 w 26"/>
                      <a:gd name="T5" fmla="*/ 19 h 37"/>
                      <a:gd name="T6" fmla="*/ 7 w 26"/>
                      <a:gd name="T7" fmla="*/ 19 h 37"/>
                      <a:gd name="T8" fmla="*/ 7 w 26"/>
                      <a:gd name="T9" fmla="*/ 0 h 37"/>
                      <a:gd name="T10" fmla="*/ 18 w 26"/>
                      <a:gd name="T11" fmla="*/ 0 h 37"/>
                      <a:gd name="T12" fmla="*/ 18 w 26"/>
                      <a:gd name="T13" fmla="*/ 19 h 37"/>
                      <a:gd name="T14" fmla="*/ 26 w 26"/>
                      <a:gd name="T15" fmla="*/ 19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6" h="37">
                        <a:moveTo>
                          <a:pt x="26" y="19"/>
                        </a:moveTo>
                        <a:lnTo>
                          <a:pt x="13" y="37"/>
                        </a:lnTo>
                        <a:lnTo>
                          <a:pt x="0" y="19"/>
                        </a:lnTo>
                        <a:lnTo>
                          <a:pt x="7" y="19"/>
                        </a:lnTo>
                        <a:lnTo>
                          <a:pt x="7" y="0"/>
                        </a:lnTo>
                        <a:lnTo>
                          <a:pt x="18" y="0"/>
                        </a:lnTo>
                        <a:lnTo>
                          <a:pt x="18" y="19"/>
                        </a:lnTo>
                        <a:lnTo>
                          <a:pt x="26" y="19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3" name="Freeform 34"/>
                  <p:cNvSpPr>
                    <a:spLocks/>
                  </p:cNvSpPr>
                  <p:nvPr/>
                </p:nvSpPr>
                <p:spPr bwMode="auto">
                  <a:xfrm>
                    <a:off x="446742" y="550266"/>
                    <a:ext cx="479428" cy="700695"/>
                  </a:xfrm>
                  <a:custGeom>
                    <a:avLst/>
                    <a:gdLst>
                      <a:gd name="T0" fmla="*/ 26 w 26"/>
                      <a:gd name="T1" fmla="*/ 19 h 38"/>
                      <a:gd name="T2" fmla="*/ 19 w 26"/>
                      <a:gd name="T3" fmla="*/ 19 h 38"/>
                      <a:gd name="T4" fmla="*/ 19 w 26"/>
                      <a:gd name="T5" fmla="*/ 38 h 38"/>
                      <a:gd name="T6" fmla="*/ 7 w 26"/>
                      <a:gd name="T7" fmla="*/ 38 h 38"/>
                      <a:gd name="T8" fmla="*/ 7 w 26"/>
                      <a:gd name="T9" fmla="*/ 19 h 38"/>
                      <a:gd name="T10" fmla="*/ 0 w 26"/>
                      <a:gd name="T11" fmla="*/ 19 h 38"/>
                      <a:gd name="T12" fmla="*/ 13 w 26"/>
                      <a:gd name="T13" fmla="*/ 0 h 38"/>
                      <a:gd name="T14" fmla="*/ 26 w 26"/>
                      <a:gd name="T15" fmla="*/ 19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6" h="38">
                        <a:moveTo>
                          <a:pt x="26" y="19"/>
                        </a:moveTo>
                        <a:lnTo>
                          <a:pt x="19" y="19"/>
                        </a:lnTo>
                        <a:lnTo>
                          <a:pt x="19" y="38"/>
                        </a:lnTo>
                        <a:lnTo>
                          <a:pt x="7" y="38"/>
                        </a:lnTo>
                        <a:lnTo>
                          <a:pt x="7" y="19"/>
                        </a:lnTo>
                        <a:lnTo>
                          <a:pt x="0" y="19"/>
                        </a:lnTo>
                        <a:lnTo>
                          <a:pt x="13" y="0"/>
                        </a:lnTo>
                        <a:lnTo>
                          <a:pt x="26" y="19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4" name="Freeform 133"/>
                  <p:cNvSpPr/>
                  <p:nvPr/>
                </p:nvSpPr>
                <p:spPr>
                  <a:xfrm rot="19069938">
                    <a:off x="-1645415" y="359051"/>
                    <a:ext cx="4135140" cy="2605176"/>
                  </a:xfrm>
                  <a:custGeom>
                    <a:avLst/>
                    <a:gdLst>
                      <a:gd name="connsiteX0" fmla="*/ 1057314 w 1232283"/>
                      <a:gd name="connsiteY0" fmla="*/ 209266 h 776350"/>
                      <a:gd name="connsiteX1" fmla="*/ 665295 w 1232283"/>
                      <a:gd name="connsiteY1" fmla="*/ 174969 h 776350"/>
                      <a:gd name="connsiteX2" fmla="*/ 630998 w 1232283"/>
                      <a:gd name="connsiteY2" fmla="*/ 566988 h 776350"/>
                      <a:gd name="connsiteX3" fmla="*/ 1023017 w 1232283"/>
                      <a:gd name="connsiteY3" fmla="*/ 601285 h 776350"/>
                      <a:gd name="connsiteX4" fmla="*/ 1057314 w 1232283"/>
                      <a:gd name="connsiteY4" fmla="*/ 209266 h 776350"/>
                      <a:gd name="connsiteX5" fmla="*/ 1141472 w 1232283"/>
                      <a:gd name="connsiteY5" fmla="*/ 138649 h 776350"/>
                      <a:gd name="connsiteX6" fmla="*/ 1093634 w 1232283"/>
                      <a:gd name="connsiteY6" fmla="*/ 685443 h 776350"/>
                      <a:gd name="connsiteX7" fmla="*/ 546840 w 1232283"/>
                      <a:gd name="connsiteY7" fmla="*/ 637605 h 776350"/>
                      <a:gd name="connsiteX8" fmla="*/ 471681 w 1232283"/>
                      <a:gd name="connsiteY8" fmla="*/ 502147 h 776350"/>
                      <a:gd name="connsiteX9" fmla="*/ 466616 w 1232283"/>
                      <a:gd name="connsiteY9" fmla="*/ 477365 h 776350"/>
                      <a:gd name="connsiteX10" fmla="*/ 444645 w 1232283"/>
                      <a:gd name="connsiteY10" fmla="*/ 481801 h 776350"/>
                      <a:gd name="connsiteX11" fmla="*/ 67083 w 1232283"/>
                      <a:gd name="connsiteY11" fmla="*/ 481801 h 776350"/>
                      <a:gd name="connsiteX12" fmla="*/ 0 w 1232283"/>
                      <a:gd name="connsiteY12" fmla="*/ 414718 h 776350"/>
                      <a:gd name="connsiteX13" fmla="*/ 0 w 1232283"/>
                      <a:gd name="connsiteY13" fmla="*/ 403415 h 776350"/>
                      <a:gd name="connsiteX14" fmla="*/ 67083 w 1232283"/>
                      <a:gd name="connsiteY14" fmla="*/ 336332 h 776350"/>
                      <a:gd name="connsiteX15" fmla="*/ 444645 w 1232283"/>
                      <a:gd name="connsiteY15" fmla="*/ 336332 h 776350"/>
                      <a:gd name="connsiteX16" fmla="*/ 459095 w 1232283"/>
                      <a:gd name="connsiteY16" fmla="*/ 339249 h 776350"/>
                      <a:gd name="connsiteX17" fmla="*/ 470168 w 1232283"/>
                      <a:gd name="connsiteY17" fmla="*/ 280996 h 776350"/>
                      <a:gd name="connsiteX18" fmla="*/ 594678 w 1232283"/>
                      <a:gd name="connsiteY18" fmla="*/ 90810 h 776350"/>
                      <a:gd name="connsiteX19" fmla="*/ 1141472 w 1232283"/>
                      <a:gd name="connsiteY19" fmla="*/ 138649 h 77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232283" h="776350">
                        <a:moveTo>
                          <a:pt x="1057314" y="209266"/>
                        </a:moveTo>
                        <a:cubicBezTo>
                          <a:pt x="958532" y="91542"/>
                          <a:pt x="783019" y="76186"/>
                          <a:pt x="665295" y="174969"/>
                        </a:cubicBezTo>
                        <a:cubicBezTo>
                          <a:pt x="547571" y="273751"/>
                          <a:pt x="532216" y="449263"/>
                          <a:pt x="630998" y="566988"/>
                        </a:cubicBezTo>
                        <a:cubicBezTo>
                          <a:pt x="729780" y="684712"/>
                          <a:pt x="905293" y="700067"/>
                          <a:pt x="1023017" y="601285"/>
                        </a:cubicBezTo>
                        <a:cubicBezTo>
                          <a:pt x="1140741" y="502502"/>
                          <a:pt x="1156096" y="326990"/>
                          <a:pt x="1057314" y="209266"/>
                        </a:cubicBezTo>
                        <a:close/>
                        <a:moveTo>
                          <a:pt x="1141472" y="138649"/>
                        </a:moveTo>
                        <a:cubicBezTo>
                          <a:pt x="1279255" y="302852"/>
                          <a:pt x="1257837" y="547660"/>
                          <a:pt x="1093634" y="685443"/>
                        </a:cubicBezTo>
                        <a:cubicBezTo>
                          <a:pt x="929431" y="823226"/>
                          <a:pt x="687978" y="802101"/>
                          <a:pt x="546840" y="637605"/>
                        </a:cubicBezTo>
                        <a:cubicBezTo>
                          <a:pt x="511555" y="596481"/>
                          <a:pt x="486640" y="550355"/>
                          <a:pt x="471681" y="502147"/>
                        </a:cubicBezTo>
                        <a:lnTo>
                          <a:pt x="466616" y="477365"/>
                        </a:lnTo>
                        <a:lnTo>
                          <a:pt x="444645" y="481801"/>
                        </a:lnTo>
                        <a:lnTo>
                          <a:pt x="67083" y="481801"/>
                        </a:lnTo>
                        <a:cubicBezTo>
                          <a:pt x="30034" y="481801"/>
                          <a:pt x="0" y="451767"/>
                          <a:pt x="0" y="414718"/>
                        </a:cubicBezTo>
                        <a:lnTo>
                          <a:pt x="0" y="403415"/>
                        </a:lnTo>
                        <a:cubicBezTo>
                          <a:pt x="0" y="366366"/>
                          <a:pt x="30034" y="336332"/>
                          <a:pt x="67083" y="336332"/>
                        </a:cubicBezTo>
                        <a:lnTo>
                          <a:pt x="444645" y="336332"/>
                        </a:lnTo>
                        <a:lnTo>
                          <a:pt x="459095" y="339249"/>
                        </a:lnTo>
                        <a:lnTo>
                          <a:pt x="470168" y="280996"/>
                        </a:lnTo>
                        <a:cubicBezTo>
                          <a:pt x="491133" y="209157"/>
                          <a:pt x="533102" y="142479"/>
                          <a:pt x="594678" y="90810"/>
                        </a:cubicBezTo>
                        <a:cubicBezTo>
                          <a:pt x="758881" y="-46972"/>
                          <a:pt x="1003690" y="-25554"/>
                          <a:pt x="1141472" y="138649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25" name="Freeform 124"/>
              <p:cNvSpPr/>
              <p:nvPr/>
            </p:nvSpPr>
            <p:spPr>
              <a:xfrm>
                <a:off x="4766711" y="4181541"/>
                <a:ext cx="227714" cy="223085"/>
              </a:xfrm>
              <a:custGeom>
                <a:avLst/>
                <a:gdLst>
                  <a:gd name="connsiteX0" fmla="*/ 118686 w 245249"/>
                  <a:gd name="connsiteY0" fmla="*/ 244311 h 245090"/>
                  <a:gd name="connsiteX1" fmla="*/ 120628 w 245249"/>
                  <a:gd name="connsiteY1" fmla="*/ 244703 h 245090"/>
                  <a:gd name="connsiteX2" fmla="*/ 118687 w 245249"/>
                  <a:gd name="connsiteY2" fmla="*/ 244620 h 245090"/>
                  <a:gd name="connsiteX3" fmla="*/ 136817 w 245249"/>
                  <a:gd name="connsiteY3" fmla="*/ 244057 h 245090"/>
                  <a:gd name="connsiteX4" fmla="*/ 135075 w 245249"/>
                  <a:gd name="connsiteY4" fmla="*/ 244458 h 245090"/>
                  <a:gd name="connsiteX5" fmla="*/ 132032 w 245249"/>
                  <a:gd name="connsiteY5" fmla="*/ 244611 h 245090"/>
                  <a:gd name="connsiteX6" fmla="*/ 141505 w 245249"/>
                  <a:gd name="connsiteY6" fmla="*/ 242980 h 245090"/>
                  <a:gd name="connsiteX7" fmla="*/ 139316 w 245249"/>
                  <a:gd name="connsiteY7" fmla="*/ 243768 h 245090"/>
                  <a:gd name="connsiteX8" fmla="*/ 136817 w 245249"/>
                  <a:gd name="connsiteY8" fmla="*/ 244057 h 245090"/>
                  <a:gd name="connsiteX9" fmla="*/ 188555 w 245249"/>
                  <a:gd name="connsiteY9" fmla="*/ 225444 h 245090"/>
                  <a:gd name="connsiteX10" fmla="*/ 186371 w 245249"/>
                  <a:gd name="connsiteY10" fmla="*/ 226829 h 245090"/>
                  <a:gd name="connsiteX11" fmla="*/ 184603 w 245249"/>
                  <a:gd name="connsiteY11" fmla="*/ 227465 h 245090"/>
                  <a:gd name="connsiteX12" fmla="*/ 193758 w 245249"/>
                  <a:gd name="connsiteY12" fmla="*/ 222145 h 245090"/>
                  <a:gd name="connsiteX13" fmla="*/ 191062 w 245249"/>
                  <a:gd name="connsiteY13" fmla="*/ 224162 h 245090"/>
                  <a:gd name="connsiteX14" fmla="*/ 188555 w 245249"/>
                  <a:gd name="connsiteY14" fmla="*/ 225444 h 245090"/>
                  <a:gd name="connsiteX15" fmla="*/ 240301 w 245249"/>
                  <a:gd name="connsiteY15" fmla="*/ 156187 h 245090"/>
                  <a:gd name="connsiteX16" fmla="*/ 239582 w 245249"/>
                  <a:gd name="connsiteY16" fmla="*/ 158986 h 245090"/>
                  <a:gd name="connsiteX17" fmla="*/ 238857 w 245249"/>
                  <a:gd name="connsiteY17" fmla="*/ 160966 h 245090"/>
                  <a:gd name="connsiteX18" fmla="*/ 242913 w 245249"/>
                  <a:gd name="connsiteY18" fmla="*/ 145202 h 245090"/>
                  <a:gd name="connsiteX19" fmla="*/ 242601 w 245249"/>
                  <a:gd name="connsiteY19" fmla="*/ 147242 h 245090"/>
                  <a:gd name="connsiteX20" fmla="*/ 241624 w 245249"/>
                  <a:gd name="connsiteY20" fmla="*/ 151042 h 245090"/>
                  <a:gd name="connsiteX21" fmla="*/ 244476 w 245249"/>
                  <a:gd name="connsiteY21" fmla="*/ 134723 h 245090"/>
                  <a:gd name="connsiteX22" fmla="*/ 244458 w 245249"/>
                  <a:gd name="connsiteY22" fmla="*/ 135075 h 245090"/>
                  <a:gd name="connsiteX23" fmla="*/ 243986 w 245249"/>
                  <a:gd name="connsiteY23" fmla="*/ 138166 h 245090"/>
                  <a:gd name="connsiteX24" fmla="*/ 125807 w 245249"/>
                  <a:gd name="connsiteY24" fmla="*/ 134551 h 245090"/>
                  <a:gd name="connsiteX25" fmla="*/ 205904 w 245249"/>
                  <a:gd name="connsiteY25" fmla="*/ 212595 h 245090"/>
                  <a:gd name="connsiteX26" fmla="*/ 179536 w 245249"/>
                  <a:gd name="connsiteY26" fmla="*/ 229289 h 245090"/>
                  <a:gd name="connsiteX27" fmla="*/ 184603 w 245249"/>
                  <a:gd name="connsiteY27" fmla="*/ 227465 h 245090"/>
                  <a:gd name="connsiteX28" fmla="*/ 173230 w 245249"/>
                  <a:gd name="connsiteY28" fmla="*/ 233282 h 245090"/>
                  <a:gd name="connsiteX29" fmla="*/ 169503 w 245249"/>
                  <a:gd name="connsiteY29" fmla="*/ 235641 h 245090"/>
                  <a:gd name="connsiteX30" fmla="*/ 167972 w 245249"/>
                  <a:gd name="connsiteY30" fmla="*/ 235971 h 245090"/>
                  <a:gd name="connsiteX31" fmla="*/ 164681 w 245249"/>
                  <a:gd name="connsiteY31" fmla="*/ 237654 h 245090"/>
                  <a:gd name="connsiteX32" fmla="*/ 141505 w 245249"/>
                  <a:gd name="connsiteY32" fmla="*/ 242980 h 245090"/>
                  <a:gd name="connsiteX33" fmla="*/ 150567 w 245249"/>
                  <a:gd name="connsiteY33" fmla="*/ 239718 h 245090"/>
                  <a:gd name="connsiteX34" fmla="*/ 126847 w 245249"/>
                  <a:gd name="connsiteY34" fmla="*/ 244824 h 245090"/>
                  <a:gd name="connsiteX35" fmla="*/ 131990 w 245249"/>
                  <a:gd name="connsiteY35" fmla="*/ 244613 h 245090"/>
                  <a:gd name="connsiteX36" fmla="*/ 126552 w 245249"/>
                  <a:gd name="connsiteY36" fmla="*/ 244888 h 245090"/>
                  <a:gd name="connsiteX37" fmla="*/ 125807 w 245249"/>
                  <a:gd name="connsiteY37" fmla="*/ 245048 h 245090"/>
                  <a:gd name="connsiteX38" fmla="*/ 125807 w 245249"/>
                  <a:gd name="connsiteY38" fmla="*/ 244926 h 245090"/>
                  <a:gd name="connsiteX39" fmla="*/ 122545 w 245249"/>
                  <a:gd name="connsiteY39" fmla="*/ 245090 h 245090"/>
                  <a:gd name="connsiteX40" fmla="*/ 120628 w 245249"/>
                  <a:gd name="connsiteY40" fmla="*/ 244703 h 245090"/>
                  <a:gd name="connsiteX41" fmla="*/ 125122 w 245249"/>
                  <a:gd name="connsiteY41" fmla="*/ 244895 h 245090"/>
                  <a:gd name="connsiteX42" fmla="*/ 125807 w 245249"/>
                  <a:gd name="connsiteY42" fmla="*/ 244867 h 245090"/>
                  <a:gd name="connsiteX43" fmla="*/ 213051 w 245249"/>
                  <a:gd name="connsiteY43" fmla="*/ 39357 h 245090"/>
                  <a:gd name="connsiteX44" fmla="*/ 245110 w 245249"/>
                  <a:gd name="connsiteY44" fmla="*/ 127439 h 245090"/>
                  <a:gd name="connsiteX45" fmla="*/ 235459 w 245249"/>
                  <a:gd name="connsiteY45" fmla="*/ 170208 h 245090"/>
                  <a:gd name="connsiteX46" fmla="*/ 235724 w 245249"/>
                  <a:gd name="connsiteY46" fmla="*/ 169525 h 245090"/>
                  <a:gd name="connsiteX47" fmla="*/ 235461 w 245249"/>
                  <a:gd name="connsiteY47" fmla="*/ 170245 h 245090"/>
                  <a:gd name="connsiteX48" fmla="*/ 235441 w 245249"/>
                  <a:gd name="connsiteY48" fmla="*/ 170287 h 245090"/>
                  <a:gd name="connsiteX49" fmla="*/ 235429 w 245249"/>
                  <a:gd name="connsiteY49" fmla="*/ 170339 h 245090"/>
                  <a:gd name="connsiteX50" fmla="*/ 235375 w 245249"/>
                  <a:gd name="connsiteY50" fmla="*/ 170424 h 245090"/>
                  <a:gd name="connsiteX51" fmla="*/ 235374 w 245249"/>
                  <a:gd name="connsiteY51" fmla="*/ 170425 h 245090"/>
                  <a:gd name="connsiteX52" fmla="*/ 235374 w 245249"/>
                  <a:gd name="connsiteY52" fmla="*/ 170424 h 245090"/>
                  <a:gd name="connsiteX53" fmla="*/ 212692 w 245249"/>
                  <a:gd name="connsiteY53" fmla="*/ 205879 h 245090"/>
                  <a:gd name="connsiteX54" fmla="*/ 129373 w 245249"/>
                  <a:gd name="connsiteY54" fmla="*/ 120223 h 245090"/>
                  <a:gd name="connsiteX55" fmla="*/ 206185 w 245249"/>
                  <a:gd name="connsiteY55" fmla="*/ 33154 h 245090"/>
                  <a:gd name="connsiteX56" fmla="*/ 209198 w 245249"/>
                  <a:gd name="connsiteY56" fmla="*/ 35892 h 245090"/>
                  <a:gd name="connsiteX57" fmla="*/ 209830 w 245249"/>
                  <a:gd name="connsiteY57" fmla="*/ 36588 h 245090"/>
                  <a:gd name="connsiteX58" fmla="*/ 122545 w 245249"/>
                  <a:gd name="connsiteY58" fmla="*/ 0 h 245090"/>
                  <a:gd name="connsiteX59" fmla="*/ 200496 w 245249"/>
                  <a:gd name="connsiteY59" fmla="*/ 27983 h 245090"/>
                  <a:gd name="connsiteX60" fmla="*/ 205941 w 245249"/>
                  <a:gd name="connsiteY60" fmla="*/ 32932 h 245090"/>
                  <a:gd name="connsiteX61" fmla="*/ 118546 w 245249"/>
                  <a:gd name="connsiteY61" fmla="*/ 118869 h 245090"/>
                  <a:gd name="connsiteX62" fmla="*/ 118686 w 245249"/>
                  <a:gd name="connsiteY62" fmla="*/ 244311 h 245090"/>
                  <a:gd name="connsiteX63" fmla="*/ 74845 w 245249"/>
                  <a:gd name="connsiteY63" fmla="*/ 235460 h 245090"/>
                  <a:gd name="connsiteX64" fmla="*/ 0 w 245249"/>
                  <a:gd name="connsiteY64" fmla="*/ 122545 h 245090"/>
                  <a:gd name="connsiteX65" fmla="*/ 122545 w 245249"/>
                  <a:gd name="connsiteY65" fmla="*/ 0 h 24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245249" h="245090">
                    <a:moveTo>
                      <a:pt x="118686" y="244311"/>
                    </a:moveTo>
                    <a:lnTo>
                      <a:pt x="120628" y="244703"/>
                    </a:lnTo>
                    <a:lnTo>
                      <a:pt x="118687" y="244620"/>
                    </a:lnTo>
                    <a:close/>
                    <a:moveTo>
                      <a:pt x="136817" y="244057"/>
                    </a:moveTo>
                    <a:lnTo>
                      <a:pt x="135075" y="244458"/>
                    </a:lnTo>
                    <a:lnTo>
                      <a:pt x="132032" y="244611"/>
                    </a:lnTo>
                    <a:close/>
                    <a:moveTo>
                      <a:pt x="141505" y="242980"/>
                    </a:moveTo>
                    <a:lnTo>
                      <a:pt x="139316" y="243768"/>
                    </a:lnTo>
                    <a:lnTo>
                      <a:pt x="136817" y="244057"/>
                    </a:lnTo>
                    <a:close/>
                    <a:moveTo>
                      <a:pt x="188555" y="225444"/>
                    </a:moveTo>
                    <a:lnTo>
                      <a:pt x="186371" y="226829"/>
                    </a:lnTo>
                    <a:lnTo>
                      <a:pt x="184603" y="227465"/>
                    </a:lnTo>
                    <a:close/>
                    <a:moveTo>
                      <a:pt x="193758" y="222145"/>
                    </a:moveTo>
                    <a:lnTo>
                      <a:pt x="191062" y="224162"/>
                    </a:lnTo>
                    <a:lnTo>
                      <a:pt x="188555" y="225444"/>
                    </a:lnTo>
                    <a:close/>
                    <a:moveTo>
                      <a:pt x="240301" y="156187"/>
                    </a:moveTo>
                    <a:lnTo>
                      <a:pt x="239582" y="158986"/>
                    </a:lnTo>
                    <a:lnTo>
                      <a:pt x="238857" y="160966"/>
                    </a:lnTo>
                    <a:close/>
                    <a:moveTo>
                      <a:pt x="242913" y="145202"/>
                    </a:moveTo>
                    <a:lnTo>
                      <a:pt x="242601" y="147242"/>
                    </a:lnTo>
                    <a:lnTo>
                      <a:pt x="241624" y="151042"/>
                    </a:lnTo>
                    <a:close/>
                    <a:moveTo>
                      <a:pt x="244476" y="134723"/>
                    </a:moveTo>
                    <a:lnTo>
                      <a:pt x="244458" y="135075"/>
                    </a:lnTo>
                    <a:lnTo>
                      <a:pt x="243986" y="138166"/>
                    </a:lnTo>
                    <a:close/>
                    <a:moveTo>
                      <a:pt x="125807" y="134551"/>
                    </a:moveTo>
                    <a:lnTo>
                      <a:pt x="205904" y="212595"/>
                    </a:lnTo>
                    <a:lnTo>
                      <a:pt x="179536" y="229289"/>
                    </a:lnTo>
                    <a:lnTo>
                      <a:pt x="184603" y="227465"/>
                    </a:lnTo>
                    <a:lnTo>
                      <a:pt x="173230" y="233282"/>
                    </a:lnTo>
                    <a:lnTo>
                      <a:pt x="169503" y="235641"/>
                    </a:lnTo>
                    <a:lnTo>
                      <a:pt x="167972" y="235971"/>
                    </a:lnTo>
                    <a:lnTo>
                      <a:pt x="164681" y="237654"/>
                    </a:lnTo>
                    <a:lnTo>
                      <a:pt x="141505" y="242980"/>
                    </a:lnTo>
                    <a:lnTo>
                      <a:pt x="150567" y="239718"/>
                    </a:lnTo>
                    <a:lnTo>
                      <a:pt x="126847" y="244824"/>
                    </a:lnTo>
                    <a:lnTo>
                      <a:pt x="131990" y="244613"/>
                    </a:lnTo>
                    <a:lnTo>
                      <a:pt x="126552" y="244888"/>
                    </a:lnTo>
                    <a:lnTo>
                      <a:pt x="125807" y="245048"/>
                    </a:lnTo>
                    <a:lnTo>
                      <a:pt x="125807" y="244926"/>
                    </a:lnTo>
                    <a:lnTo>
                      <a:pt x="122545" y="245090"/>
                    </a:lnTo>
                    <a:lnTo>
                      <a:pt x="120628" y="244703"/>
                    </a:lnTo>
                    <a:lnTo>
                      <a:pt x="125122" y="244895"/>
                    </a:lnTo>
                    <a:lnTo>
                      <a:pt x="125807" y="244867"/>
                    </a:lnTo>
                    <a:close/>
                    <a:moveTo>
                      <a:pt x="213051" y="39357"/>
                    </a:moveTo>
                    <a:cubicBezTo>
                      <a:pt x="237207" y="65926"/>
                      <a:pt x="246532" y="97487"/>
                      <a:pt x="245110" y="127439"/>
                    </a:cubicBezTo>
                    <a:lnTo>
                      <a:pt x="235459" y="170208"/>
                    </a:lnTo>
                    <a:lnTo>
                      <a:pt x="235724" y="169525"/>
                    </a:lnTo>
                    <a:lnTo>
                      <a:pt x="235461" y="170245"/>
                    </a:lnTo>
                    <a:lnTo>
                      <a:pt x="235441" y="170287"/>
                    </a:lnTo>
                    <a:lnTo>
                      <a:pt x="235429" y="170339"/>
                    </a:lnTo>
                    <a:lnTo>
                      <a:pt x="235375" y="170424"/>
                    </a:lnTo>
                    <a:lnTo>
                      <a:pt x="235374" y="170425"/>
                    </a:lnTo>
                    <a:lnTo>
                      <a:pt x="235374" y="170424"/>
                    </a:lnTo>
                    <a:lnTo>
                      <a:pt x="212692" y="205879"/>
                    </a:lnTo>
                    <a:lnTo>
                      <a:pt x="129373" y="120223"/>
                    </a:lnTo>
                    <a:close/>
                    <a:moveTo>
                      <a:pt x="206185" y="33154"/>
                    </a:moveTo>
                    <a:lnTo>
                      <a:pt x="209198" y="35892"/>
                    </a:lnTo>
                    <a:lnTo>
                      <a:pt x="209830" y="36588"/>
                    </a:lnTo>
                    <a:close/>
                    <a:moveTo>
                      <a:pt x="122545" y="0"/>
                    </a:moveTo>
                    <a:cubicBezTo>
                      <a:pt x="152156" y="0"/>
                      <a:pt x="179313" y="10501"/>
                      <a:pt x="200496" y="27983"/>
                    </a:cubicBezTo>
                    <a:lnTo>
                      <a:pt x="205941" y="32932"/>
                    </a:lnTo>
                    <a:lnTo>
                      <a:pt x="118546" y="118869"/>
                    </a:lnTo>
                    <a:lnTo>
                      <a:pt x="118686" y="244311"/>
                    </a:lnTo>
                    <a:lnTo>
                      <a:pt x="74845" y="235460"/>
                    </a:lnTo>
                    <a:cubicBezTo>
                      <a:pt x="30862" y="216857"/>
                      <a:pt x="0" y="173305"/>
                      <a:pt x="0" y="122545"/>
                    </a:cubicBezTo>
                    <a:cubicBezTo>
                      <a:pt x="0" y="54865"/>
                      <a:pt x="54865" y="0"/>
                      <a:pt x="1225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en-US" sz="1600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>
              <a:xfrm flipH="1">
                <a:off x="3902377" y="4987997"/>
                <a:ext cx="225424" cy="262233"/>
              </a:xfrm>
              <a:custGeom>
                <a:avLst/>
                <a:gdLst>
                  <a:gd name="connsiteX0" fmla="*/ 699292 w 2032983"/>
                  <a:gd name="connsiteY0" fmla="*/ 790084 h 2412470"/>
                  <a:gd name="connsiteX1" fmla="*/ 775544 w 2032983"/>
                  <a:gd name="connsiteY1" fmla="*/ 873268 h 2412470"/>
                  <a:gd name="connsiteX2" fmla="*/ 912131 w 2032983"/>
                  <a:gd name="connsiteY2" fmla="*/ 876349 h 2412470"/>
                  <a:gd name="connsiteX3" fmla="*/ 932670 w 2032983"/>
                  <a:gd name="connsiteY3" fmla="*/ 896888 h 2412470"/>
                  <a:gd name="connsiteX4" fmla="*/ 935751 w 2032983"/>
                  <a:gd name="connsiteY4" fmla="*/ 1042719 h 2412470"/>
                  <a:gd name="connsiteX5" fmla="*/ 932670 w 2032983"/>
                  <a:gd name="connsiteY5" fmla="*/ 1190602 h 2412470"/>
                  <a:gd name="connsiteX6" fmla="*/ 932670 w 2032983"/>
                  <a:gd name="connsiteY6" fmla="*/ 1330269 h 2412470"/>
                  <a:gd name="connsiteX7" fmla="*/ 912131 w 2032983"/>
                  <a:gd name="connsiteY7" fmla="*/ 1350808 h 2412470"/>
                  <a:gd name="connsiteX8" fmla="*/ 775544 w 2032983"/>
                  <a:gd name="connsiteY8" fmla="*/ 1344648 h 2412470"/>
                  <a:gd name="connsiteX9" fmla="*/ 615338 w 2032983"/>
                  <a:gd name="connsiteY9" fmla="*/ 1347729 h 2412470"/>
                  <a:gd name="connsiteX10" fmla="*/ 472588 w 2032983"/>
                  <a:gd name="connsiteY10" fmla="*/ 1350808 h 2412470"/>
                  <a:gd name="connsiteX11" fmla="*/ 452050 w 2032983"/>
                  <a:gd name="connsiteY11" fmla="*/ 1330269 h 2412470"/>
                  <a:gd name="connsiteX12" fmla="*/ 452050 w 2032983"/>
                  <a:gd name="connsiteY12" fmla="*/ 1165955 h 2412470"/>
                  <a:gd name="connsiteX13" fmla="*/ 455131 w 2032983"/>
                  <a:gd name="connsiteY13" fmla="*/ 1042719 h 2412470"/>
                  <a:gd name="connsiteX14" fmla="*/ 452050 w 2032983"/>
                  <a:gd name="connsiteY14" fmla="*/ 896888 h 2412470"/>
                  <a:gd name="connsiteX15" fmla="*/ 472588 w 2032983"/>
                  <a:gd name="connsiteY15" fmla="*/ 876349 h 2412470"/>
                  <a:gd name="connsiteX16" fmla="*/ 609176 w 2032983"/>
                  <a:gd name="connsiteY16" fmla="*/ 873268 h 2412470"/>
                  <a:gd name="connsiteX17" fmla="*/ 699292 w 2032983"/>
                  <a:gd name="connsiteY17" fmla="*/ 790084 h 2412470"/>
                  <a:gd name="connsiteX18" fmla="*/ 1373906 w 2032983"/>
                  <a:gd name="connsiteY18" fmla="*/ 789516 h 2412470"/>
                  <a:gd name="connsiteX19" fmla="*/ 1477324 w 2032983"/>
                  <a:gd name="connsiteY19" fmla="*/ 794959 h 2412470"/>
                  <a:gd name="connsiteX20" fmla="*/ 1497864 w 2032983"/>
                  <a:gd name="connsiteY20" fmla="*/ 815497 h 2412470"/>
                  <a:gd name="connsiteX21" fmla="*/ 1500943 w 2032983"/>
                  <a:gd name="connsiteY21" fmla="*/ 952085 h 2412470"/>
                  <a:gd name="connsiteX22" fmla="*/ 1496014 w 2032983"/>
                  <a:gd name="connsiteY22" fmla="*/ 1108595 h 2412470"/>
                  <a:gd name="connsiteX23" fmla="*/ 1497864 w 2032983"/>
                  <a:gd name="connsiteY23" fmla="*/ 1255040 h 2412470"/>
                  <a:gd name="connsiteX24" fmla="*/ 1477324 w 2032983"/>
                  <a:gd name="connsiteY24" fmla="*/ 1275579 h 2412470"/>
                  <a:gd name="connsiteX25" fmla="*/ 1340119 w 2032983"/>
                  <a:gd name="connsiteY25" fmla="*/ 1272498 h 2412470"/>
                  <a:gd name="connsiteX26" fmla="*/ 1173751 w 2032983"/>
                  <a:gd name="connsiteY26" fmla="*/ 1275579 h 2412470"/>
                  <a:gd name="connsiteX27" fmla="*/ 1043945 w 2032983"/>
                  <a:gd name="connsiteY27" fmla="*/ 1275579 h 2412470"/>
                  <a:gd name="connsiteX28" fmla="*/ 1023404 w 2032983"/>
                  <a:gd name="connsiteY28" fmla="*/ 1255040 h 2412470"/>
                  <a:gd name="connsiteX29" fmla="*/ 1034495 w 2032983"/>
                  <a:gd name="connsiteY29" fmla="*/ 1093806 h 2412470"/>
                  <a:gd name="connsiteX30" fmla="*/ 1026483 w 2032983"/>
                  <a:gd name="connsiteY30" fmla="*/ 953318 h 2412470"/>
                  <a:gd name="connsiteX31" fmla="*/ 1023404 w 2032983"/>
                  <a:gd name="connsiteY31" fmla="*/ 815497 h 2412470"/>
                  <a:gd name="connsiteX32" fmla="*/ 1043945 w 2032983"/>
                  <a:gd name="connsiteY32" fmla="*/ 794959 h 2412470"/>
                  <a:gd name="connsiteX33" fmla="*/ 1175909 w 2032983"/>
                  <a:gd name="connsiteY33" fmla="*/ 793418 h 2412470"/>
                  <a:gd name="connsiteX34" fmla="*/ 1373906 w 2032983"/>
                  <a:gd name="connsiteY34" fmla="*/ 789516 h 2412470"/>
                  <a:gd name="connsiteX35" fmla="*/ 622908 w 2032983"/>
                  <a:gd name="connsiteY35" fmla="*/ 293010 h 2412470"/>
                  <a:gd name="connsiteX36" fmla="*/ 723073 w 2032983"/>
                  <a:gd name="connsiteY36" fmla="*/ 294597 h 2412470"/>
                  <a:gd name="connsiteX37" fmla="*/ 846309 w 2032983"/>
                  <a:gd name="connsiteY37" fmla="*/ 297678 h 2412470"/>
                  <a:gd name="connsiteX38" fmla="*/ 992141 w 2032983"/>
                  <a:gd name="connsiteY38" fmla="*/ 294599 h 2412470"/>
                  <a:gd name="connsiteX39" fmla="*/ 1012679 w 2032983"/>
                  <a:gd name="connsiteY39" fmla="*/ 315138 h 2412470"/>
                  <a:gd name="connsiteX40" fmla="*/ 1015760 w 2032983"/>
                  <a:gd name="connsiteY40" fmla="*/ 451726 h 2412470"/>
                  <a:gd name="connsiteX41" fmla="*/ 1015760 w 2032983"/>
                  <a:gd name="connsiteY41" fmla="*/ 618093 h 2412470"/>
                  <a:gd name="connsiteX42" fmla="*/ 1012679 w 2032983"/>
                  <a:gd name="connsiteY42" fmla="*/ 754679 h 2412470"/>
                  <a:gd name="connsiteX43" fmla="*/ 992141 w 2032983"/>
                  <a:gd name="connsiteY43" fmla="*/ 775220 h 2412470"/>
                  <a:gd name="connsiteX44" fmla="*/ 858632 w 2032983"/>
                  <a:gd name="connsiteY44" fmla="*/ 775220 h 2412470"/>
                  <a:gd name="connsiteX45" fmla="*/ 687642 w 2032983"/>
                  <a:gd name="connsiteY45" fmla="*/ 775220 h 2412470"/>
                  <a:gd name="connsiteX46" fmla="*/ 558759 w 2032983"/>
                  <a:gd name="connsiteY46" fmla="*/ 775220 h 2412470"/>
                  <a:gd name="connsiteX47" fmla="*/ 538221 w 2032983"/>
                  <a:gd name="connsiteY47" fmla="*/ 754679 h 2412470"/>
                  <a:gd name="connsiteX48" fmla="*/ 544381 w 2032983"/>
                  <a:gd name="connsiteY48" fmla="*/ 618093 h 2412470"/>
                  <a:gd name="connsiteX49" fmla="*/ 541299 w 2032983"/>
                  <a:gd name="connsiteY49" fmla="*/ 457886 h 2412470"/>
                  <a:gd name="connsiteX50" fmla="*/ 538221 w 2032983"/>
                  <a:gd name="connsiteY50" fmla="*/ 315138 h 2412470"/>
                  <a:gd name="connsiteX51" fmla="*/ 558759 w 2032983"/>
                  <a:gd name="connsiteY51" fmla="*/ 294599 h 2412470"/>
                  <a:gd name="connsiteX52" fmla="*/ 590692 w 2032983"/>
                  <a:gd name="connsiteY52" fmla="*/ 293082 h 2412470"/>
                  <a:gd name="connsiteX53" fmla="*/ 622908 w 2032983"/>
                  <a:gd name="connsiteY53" fmla="*/ 293010 h 2412470"/>
                  <a:gd name="connsiteX54" fmla="*/ 1289047 w 2032983"/>
                  <a:gd name="connsiteY54" fmla="*/ 206503 h 2412470"/>
                  <a:gd name="connsiteX55" fmla="*/ 1360369 w 2032983"/>
                  <a:gd name="connsiteY55" fmla="*/ 292151 h 2412470"/>
                  <a:gd name="connsiteX56" fmla="*/ 1506815 w 2032983"/>
                  <a:gd name="connsiteY56" fmla="*/ 290303 h 2412470"/>
                  <a:gd name="connsiteX57" fmla="*/ 1527353 w 2032983"/>
                  <a:gd name="connsiteY57" fmla="*/ 310842 h 2412470"/>
                  <a:gd name="connsiteX58" fmla="*/ 1528894 w 2032983"/>
                  <a:gd name="connsiteY58" fmla="*/ 432026 h 2412470"/>
                  <a:gd name="connsiteX59" fmla="*/ 1528894 w 2032983"/>
                  <a:gd name="connsiteY59" fmla="*/ 606096 h 2412470"/>
                  <a:gd name="connsiteX60" fmla="*/ 1527353 w 2032983"/>
                  <a:gd name="connsiteY60" fmla="*/ 744223 h 2412470"/>
                  <a:gd name="connsiteX61" fmla="*/ 1506815 w 2032983"/>
                  <a:gd name="connsiteY61" fmla="*/ 764761 h 2412470"/>
                  <a:gd name="connsiteX62" fmla="*/ 1359445 w 2032983"/>
                  <a:gd name="connsiteY62" fmla="*/ 750591 h 2412470"/>
                  <a:gd name="connsiteX63" fmla="*/ 1194308 w 2032983"/>
                  <a:gd name="connsiteY63" fmla="*/ 760142 h 2412470"/>
                  <a:gd name="connsiteX64" fmla="*/ 1067271 w 2032983"/>
                  <a:gd name="connsiteY64" fmla="*/ 764761 h 2412470"/>
                  <a:gd name="connsiteX65" fmla="*/ 1046733 w 2032983"/>
                  <a:gd name="connsiteY65" fmla="*/ 744223 h 2412470"/>
                  <a:gd name="connsiteX66" fmla="*/ 1046733 w 2032983"/>
                  <a:gd name="connsiteY66" fmla="*/ 632284 h 2412470"/>
                  <a:gd name="connsiteX67" fmla="*/ 1048271 w 2032983"/>
                  <a:gd name="connsiteY67" fmla="*/ 441267 h 2412470"/>
                  <a:gd name="connsiteX68" fmla="*/ 1046733 w 2032983"/>
                  <a:gd name="connsiteY68" fmla="*/ 310842 h 2412470"/>
                  <a:gd name="connsiteX69" fmla="*/ 1067271 w 2032983"/>
                  <a:gd name="connsiteY69" fmla="*/ 290303 h 2412470"/>
                  <a:gd name="connsiteX70" fmla="*/ 1203859 w 2032983"/>
                  <a:gd name="connsiteY70" fmla="*/ 287222 h 2412470"/>
                  <a:gd name="connsiteX71" fmla="*/ 1289047 w 2032983"/>
                  <a:gd name="connsiteY71" fmla="*/ 206503 h 2412470"/>
                  <a:gd name="connsiteX72" fmla="*/ 1075456 w 2032983"/>
                  <a:gd name="connsiteY72" fmla="*/ 149 h 2412470"/>
                  <a:gd name="connsiteX73" fmla="*/ 197386 w 2032983"/>
                  <a:gd name="connsiteY73" fmla="*/ 699567 h 2412470"/>
                  <a:gd name="connsiteX74" fmla="*/ 211712 w 2032983"/>
                  <a:gd name="connsiteY74" fmla="*/ 876405 h 2412470"/>
                  <a:gd name="connsiteX75" fmla="*/ 11773 w 2032983"/>
                  <a:gd name="connsiteY75" fmla="*/ 1158439 h 2412470"/>
                  <a:gd name="connsiteX76" fmla="*/ 155064 w 2032983"/>
                  <a:gd name="connsiteY76" fmla="*/ 1257730 h 2412470"/>
                  <a:gd name="connsiteX77" fmla="*/ 126183 w 2032983"/>
                  <a:gd name="connsiteY77" fmla="*/ 1381317 h 2412470"/>
                  <a:gd name="connsiteX78" fmla="*/ 190608 w 2032983"/>
                  <a:gd name="connsiteY78" fmla="*/ 1493285 h 2412470"/>
                  <a:gd name="connsiteX79" fmla="*/ 187274 w 2032983"/>
                  <a:gd name="connsiteY79" fmla="*/ 1659288 h 2412470"/>
                  <a:gd name="connsiteX80" fmla="*/ 206160 w 2032983"/>
                  <a:gd name="connsiteY80" fmla="*/ 1775319 h 2412470"/>
                  <a:gd name="connsiteX81" fmla="*/ 285914 w 2032983"/>
                  <a:gd name="connsiteY81" fmla="*/ 1929961 h 2412470"/>
                  <a:gd name="connsiteX82" fmla="*/ 565704 w 2032983"/>
                  <a:gd name="connsiteY82" fmla="*/ 1946322 h 2412470"/>
                  <a:gd name="connsiteX83" fmla="*/ 711744 w 2032983"/>
                  <a:gd name="connsiteY83" fmla="*/ 2057255 h 2412470"/>
                  <a:gd name="connsiteX84" fmla="*/ 760661 w 2032983"/>
                  <a:gd name="connsiteY84" fmla="*/ 2342324 h 2412470"/>
                  <a:gd name="connsiteX85" fmla="*/ 885938 w 2032983"/>
                  <a:gd name="connsiteY85" fmla="*/ 2397635 h 2412470"/>
                  <a:gd name="connsiteX86" fmla="*/ 1673393 w 2032983"/>
                  <a:gd name="connsiteY86" fmla="*/ 2298358 h 2412470"/>
                  <a:gd name="connsiteX87" fmla="*/ 1623832 w 2032983"/>
                  <a:gd name="connsiteY87" fmla="*/ 1623328 h 2412470"/>
                  <a:gd name="connsiteX88" fmla="*/ 1961830 w 2032983"/>
                  <a:gd name="connsiteY88" fmla="*/ 486304 h 2412470"/>
                  <a:gd name="connsiteX89" fmla="*/ 1075456 w 2032983"/>
                  <a:gd name="connsiteY89" fmla="*/ 149 h 2412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032983" h="2412470">
                    <a:moveTo>
                      <a:pt x="699292" y="790084"/>
                    </a:moveTo>
                    <a:cubicBezTo>
                      <a:pt x="738829" y="794706"/>
                      <a:pt x="776057" y="827055"/>
                      <a:pt x="775544" y="873268"/>
                    </a:cubicBezTo>
                    <a:lnTo>
                      <a:pt x="912131" y="876349"/>
                    </a:lnTo>
                    <a:cubicBezTo>
                      <a:pt x="923475" y="876349"/>
                      <a:pt x="932670" y="885544"/>
                      <a:pt x="932670" y="896888"/>
                    </a:cubicBezTo>
                    <a:cubicBezTo>
                      <a:pt x="933697" y="945498"/>
                      <a:pt x="934724" y="994109"/>
                      <a:pt x="935751" y="1042719"/>
                    </a:cubicBezTo>
                    <a:cubicBezTo>
                      <a:pt x="822272" y="1052134"/>
                      <a:pt x="788382" y="1170405"/>
                      <a:pt x="932670" y="1190602"/>
                    </a:cubicBezTo>
                    <a:cubicBezTo>
                      <a:pt x="932156" y="1238527"/>
                      <a:pt x="936606" y="1301001"/>
                      <a:pt x="932670" y="1330269"/>
                    </a:cubicBezTo>
                    <a:cubicBezTo>
                      <a:pt x="932670" y="1341612"/>
                      <a:pt x="923475" y="1350808"/>
                      <a:pt x="912131" y="1350808"/>
                    </a:cubicBezTo>
                    <a:lnTo>
                      <a:pt x="775544" y="1344648"/>
                    </a:lnTo>
                    <a:cubicBezTo>
                      <a:pt x="779652" y="1473019"/>
                      <a:pt x="611230" y="1465830"/>
                      <a:pt x="615338" y="1347729"/>
                    </a:cubicBezTo>
                    <a:lnTo>
                      <a:pt x="472588" y="1350808"/>
                    </a:lnTo>
                    <a:cubicBezTo>
                      <a:pt x="461245" y="1350808"/>
                      <a:pt x="452050" y="1341612"/>
                      <a:pt x="452050" y="1330269"/>
                    </a:cubicBezTo>
                    <a:cubicBezTo>
                      <a:pt x="448625" y="1299460"/>
                      <a:pt x="451534" y="1213881"/>
                      <a:pt x="452050" y="1165955"/>
                    </a:cubicBezTo>
                    <a:cubicBezTo>
                      <a:pt x="563475" y="1167324"/>
                      <a:pt x="581448" y="1047510"/>
                      <a:pt x="455131" y="1042719"/>
                    </a:cubicBezTo>
                    <a:lnTo>
                      <a:pt x="452050" y="896888"/>
                    </a:lnTo>
                    <a:cubicBezTo>
                      <a:pt x="452050" y="885544"/>
                      <a:pt x="461245" y="876349"/>
                      <a:pt x="472588" y="876349"/>
                    </a:cubicBezTo>
                    <a:lnTo>
                      <a:pt x="609176" y="873268"/>
                    </a:lnTo>
                    <a:cubicBezTo>
                      <a:pt x="617906" y="808569"/>
                      <a:pt x="659753" y="785462"/>
                      <a:pt x="699292" y="790084"/>
                    </a:cubicBezTo>
                    <a:close/>
                    <a:moveTo>
                      <a:pt x="1373906" y="789516"/>
                    </a:moveTo>
                    <a:cubicBezTo>
                      <a:pt x="1412656" y="790133"/>
                      <a:pt x="1438573" y="794342"/>
                      <a:pt x="1477324" y="794959"/>
                    </a:cubicBezTo>
                    <a:cubicBezTo>
                      <a:pt x="1488667" y="794959"/>
                      <a:pt x="1497864" y="804154"/>
                      <a:pt x="1497864" y="815497"/>
                    </a:cubicBezTo>
                    <a:lnTo>
                      <a:pt x="1500943" y="952085"/>
                    </a:lnTo>
                    <a:cubicBezTo>
                      <a:pt x="1630342" y="969545"/>
                      <a:pt x="1588442" y="1109622"/>
                      <a:pt x="1496014" y="1108595"/>
                    </a:cubicBezTo>
                    <a:lnTo>
                      <a:pt x="1497864" y="1255040"/>
                    </a:lnTo>
                    <a:cubicBezTo>
                      <a:pt x="1497864" y="1266384"/>
                      <a:pt x="1488667" y="1275579"/>
                      <a:pt x="1477324" y="1275579"/>
                    </a:cubicBezTo>
                    <a:cubicBezTo>
                      <a:pt x="1428713" y="1276606"/>
                      <a:pt x="1388727" y="1271471"/>
                      <a:pt x="1340119" y="1272498"/>
                    </a:cubicBezTo>
                    <a:cubicBezTo>
                      <a:pt x="1330704" y="1159019"/>
                      <a:pt x="1193948" y="1131291"/>
                      <a:pt x="1173751" y="1275579"/>
                    </a:cubicBezTo>
                    <a:cubicBezTo>
                      <a:pt x="1125826" y="1275066"/>
                      <a:pt x="1073211" y="1279515"/>
                      <a:pt x="1043945" y="1275579"/>
                    </a:cubicBezTo>
                    <a:cubicBezTo>
                      <a:pt x="1032599" y="1275579"/>
                      <a:pt x="1023404" y="1266384"/>
                      <a:pt x="1023404" y="1255040"/>
                    </a:cubicBezTo>
                    <a:lnTo>
                      <a:pt x="1034495" y="1093806"/>
                    </a:lnTo>
                    <a:cubicBezTo>
                      <a:pt x="906123" y="1097914"/>
                      <a:pt x="908381" y="949210"/>
                      <a:pt x="1026483" y="953318"/>
                    </a:cubicBezTo>
                    <a:lnTo>
                      <a:pt x="1023404" y="815497"/>
                    </a:lnTo>
                    <a:cubicBezTo>
                      <a:pt x="1023404" y="804154"/>
                      <a:pt x="1032599" y="794959"/>
                      <a:pt x="1043945" y="794959"/>
                    </a:cubicBezTo>
                    <a:cubicBezTo>
                      <a:pt x="1074754" y="791536"/>
                      <a:pt x="1127984" y="792904"/>
                      <a:pt x="1175909" y="793418"/>
                    </a:cubicBezTo>
                    <a:cubicBezTo>
                      <a:pt x="1174540" y="904843"/>
                      <a:pt x="1369112" y="915834"/>
                      <a:pt x="1373906" y="789516"/>
                    </a:cubicBezTo>
                    <a:close/>
                    <a:moveTo>
                      <a:pt x="622908" y="293010"/>
                    </a:moveTo>
                    <a:cubicBezTo>
                      <a:pt x="657243" y="293263"/>
                      <a:pt x="696115" y="294308"/>
                      <a:pt x="723073" y="294597"/>
                    </a:cubicBezTo>
                    <a:cubicBezTo>
                      <a:pt x="721704" y="406024"/>
                      <a:pt x="841518" y="423995"/>
                      <a:pt x="846309" y="297678"/>
                    </a:cubicBezTo>
                    <a:lnTo>
                      <a:pt x="992141" y="294599"/>
                    </a:lnTo>
                    <a:cubicBezTo>
                      <a:pt x="1003484" y="294599"/>
                      <a:pt x="1012679" y="303794"/>
                      <a:pt x="1012679" y="315138"/>
                    </a:cubicBezTo>
                    <a:lnTo>
                      <a:pt x="1015760" y="451726"/>
                    </a:lnTo>
                    <a:cubicBezTo>
                      <a:pt x="1145159" y="469183"/>
                      <a:pt x="1108188" y="619120"/>
                      <a:pt x="1015760" y="618093"/>
                    </a:cubicBezTo>
                    <a:lnTo>
                      <a:pt x="1012679" y="754679"/>
                    </a:lnTo>
                    <a:cubicBezTo>
                      <a:pt x="1012679" y="766025"/>
                      <a:pt x="1003484" y="775220"/>
                      <a:pt x="992141" y="775220"/>
                    </a:cubicBezTo>
                    <a:cubicBezTo>
                      <a:pt x="943530" y="776247"/>
                      <a:pt x="907242" y="774193"/>
                      <a:pt x="858632" y="775220"/>
                    </a:cubicBezTo>
                    <a:cubicBezTo>
                      <a:pt x="853838" y="661741"/>
                      <a:pt x="707837" y="630929"/>
                      <a:pt x="687642" y="775220"/>
                    </a:cubicBezTo>
                    <a:cubicBezTo>
                      <a:pt x="639717" y="774704"/>
                      <a:pt x="588028" y="779156"/>
                      <a:pt x="558759" y="775220"/>
                    </a:cubicBezTo>
                    <a:cubicBezTo>
                      <a:pt x="547416" y="775220"/>
                      <a:pt x="538221" y="766025"/>
                      <a:pt x="538221" y="754679"/>
                    </a:cubicBezTo>
                    <a:lnTo>
                      <a:pt x="544381" y="618093"/>
                    </a:lnTo>
                    <a:cubicBezTo>
                      <a:pt x="416009" y="622202"/>
                      <a:pt x="423198" y="453780"/>
                      <a:pt x="541299" y="457886"/>
                    </a:cubicBezTo>
                    <a:lnTo>
                      <a:pt x="538221" y="315138"/>
                    </a:lnTo>
                    <a:cubicBezTo>
                      <a:pt x="538221" y="303794"/>
                      <a:pt x="547416" y="294599"/>
                      <a:pt x="558759" y="294599"/>
                    </a:cubicBezTo>
                    <a:cubicBezTo>
                      <a:pt x="566462" y="293742"/>
                      <a:pt x="577588" y="293283"/>
                      <a:pt x="590692" y="293082"/>
                    </a:cubicBezTo>
                    <a:cubicBezTo>
                      <a:pt x="600520" y="292930"/>
                      <a:pt x="611462" y="292926"/>
                      <a:pt x="622908" y="293010"/>
                    </a:cubicBezTo>
                    <a:close/>
                    <a:moveTo>
                      <a:pt x="1289047" y="206503"/>
                    </a:moveTo>
                    <a:cubicBezTo>
                      <a:pt x="1326119" y="212355"/>
                      <a:pt x="1360882" y="245938"/>
                      <a:pt x="1360369" y="292151"/>
                    </a:cubicBezTo>
                    <a:lnTo>
                      <a:pt x="1506815" y="290303"/>
                    </a:lnTo>
                    <a:cubicBezTo>
                      <a:pt x="1518158" y="290303"/>
                      <a:pt x="1527353" y="299498"/>
                      <a:pt x="1527353" y="310842"/>
                    </a:cubicBezTo>
                    <a:cubicBezTo>
                      <a:pt x="1528380" y="359452"/>
                      <a:pt x="1527867" y="383416"/>
                      <a:pt x="1528894" y="432026"/>
                    </a:cubicBezTo>
                    <a:cubicBezTo>
                      <a:pt x="1427737" y="456845"/>
                      <a:pt x="1407712" y="572034"/>
                      <a:pt x="1528894" y="606096"/>
                    </a:cubicBezTo>
                    <a:cubicBezTo>
                      <a:pt x="1528380" y="654021"/>
                      <a:pt x="1531289" y="714954"/>
                      <a:pt x="1527353" y="744223"/>
                    </a:cubicBezTo>
                    <a:cubicBezTo>
                      <a:pt x="1527353" y="755566"/>
                      <a:pt x="1518158" y="764761"/>
                      <a:pt x="1506815" y="764761"/>
                    </a:cubicBezTo>
                    <a:lnTo>
                      <a:pt x="1359445" y="750591"/>
                    </a:lnTo>
                    <a:cubicBezTo>
                      <a:pt x="1363551" y="878963"/>
                      <a:pt x="1190200" y="878243"/>
                      <a:pt x="1194308" y="760142"/>
                    </a:cubicBezTo>
                    <a:lnTo>
                      <a:pt x="1067271" y="764761"/>
                    </a:lnTo>
                    <a:cubicBezTo>
                      <a:pt x="1055928" y="764761"/>
                      <a:pt x="1046733" y="755566"/>
                      <a:pt x="1046733" y="744223"/>
                    </a:cubicBezTo>
                    <a:cubicBezTo>
                      <a:pt x="1043310" y="713413"/>
                      <a:pt x="1046219" y="680209"/>
                      <a:pt x="1046733" y="632284"/>
                    </a:cubicBezTo>
                    <a:cubicBezTo>
                      <a:pt x="1155077" y="633652"/>
                      <a:pt x="1163807" y="449142"/>
                      <a:pt x="1048271" y="441267"/>
                    </a:cubicBezTo>
                    <a:cubicBezTo>
                      <a:pt x="1047760" y="397792"/>
                      <a:pt x="1047246" y="354317"/>
                      <a:pt x="1046733" y="310842"/>
                    </a:cubicBezTo>
                    <a:cubicBezTo>
                      <a:pt x="1046733" y="299498"/>
                      <a:pt x="1055928" y="290303"/>
                      <a:pt x="1067271" y="290303"/>
                    </a:cubicBezTo>
                    <a:lnTo>
                      <a:pt x="1203859" y="287222"/>
                    </a:lnTo>
                    <a:cubicBezTo>
                      <a:pt x="1212589" y="222523"/>
                      <a:pt x="1251972" y="200647"/>
                      <a:pt x="1289047" y="206503"/>
                    </a:cubicBezTo>
                    <a:close/>
                    <a:moveTo>
                      <a:pt x="1075456" y="149"/>
                    </a:moveTo>
                    <a:cubicBezTo>
                      <a:pt x="606483" y="7261"/>
                      <a:pt x="150195" y="269086"/>
                      <a:pt x="197386" y="699567"/>
                    </a:cubicBezTo>
                    <a:cubicBezTo>
                      <a:pt x="210578" y="748964"/>
                      <a:pt x="221009" y="795756"/>
                      <a:pt x="211712" y="876405"/>
                    </a:cubicBezTo>
                    <a:cubicBezTo>
                      <a:pt x="187811" y="933869"/>
                      <a:pt x="90083" y="1043802"/>
                      <a:pt x="11773" y="1158439"/>
                    </a:cubicBezTo>
                    <a:cubicBezTo>
                      <a:pt x="-20070" y="1212310"/>
                      <a:pt x="7885" y="1272491"/>
                      <a:pt x="155064" y="1257730"/>
                    </a:cubicBezTo>
                    <a:cubicBezTo>
                      <a:pt x="183608" y="1257026"/>
                      <a:pt x="148659" y="1320930"/>
                      <a:pt x="126183" y="1381317"/>
                    </a:cubicBezTo>
                    <a:cubicBezTo>
                      <a:pt x="91381" y="1451211"/>
                      <a:pt x="154507" y="1479881"/>
                      <a:pt x="190608" y="1493285"/>
                    </a:cubicBezTo>
                    <a:cubicBezTo>
                      <a:pt x="137100" y="1553436"/>
                      <a:pt x="82316" y="1609960"/>
                      <a:pt x="187274" y="1659288"/>
                    </a:cubicBezTo>
                    <a:cubicBezTo>
                      <a:pt x="215114" y="1674566"/>
                      <a:pt x="239300" y="1718146"/>
                      <a:pt x="206160" y="1775319"/>
                    </a:cubicBezTo>
                    <a:cubicBezTo>
                      <a:pt x="182093" y="1805573"/>
                      <a:pt x="142483" y="1898489"/>
                      <a:pt x="285914" y="1929961"/>
                    </a:cubicBezTo>
                    <a:cubicBezTo>
                      <a:pt x="359508" y="1942079"/>
                      <a:pt x="466076" y="1948466"/>
                      <a:pt x="565704" y="1946322"/>
                    </a:cubicBezTo>
                    <a:cubicBezTo>
                      <a:pt x="645194" y="1944752"/>
                      <a:pt x="702427" y="1991480"/>
                      <a:pt x="711744" y="2057255"/>
                    </a:cubicBezTo>
                    <a:cubicBezTo>
                      <a:pt x="732058" y="2173130"/>
                      <a:pt x="752069" y="2274949"/>
                      <a:pt x="760661" y="2342324"/>
                    </a:cubicBezTo>
                    <a:cubicBezTo>
                      <a:pt x="772046" y="2373761"/>
                      <a:pt x="809132" y="2383215"/>
                      <a:pt x="885938" y="2397635"/>
                    </a:cubicBezTo>
                    <a:cubicBezTo>
                      <a:pt x="1068635" y="2437582"/>
                      <a:pt x="1503183" y="2394318"/>
                      <a:pt x="1673393" y="2298358"/>
                    </a:cubicBezTo>
                    <a:cubicBezTo>
                      <a:pt x="1669359" y="2207600"/>
                      <a:pt x="1483541" y="1785640"/>
                      <a:pt x="1623832" y="1623328"/>
                    </a:cubicBezTo>
                    <a:cubicBezTo>
                      <a:pt x="2007204" y="1322910"/>
                      <a:pt x="2124321" y="927512"/>
                      <a:pt x="1961830" y="486304"/>
                    </a:cubicBezTo>
                    <a:cubicBezTo>
                      <a:pt x="1812645" y="143170"/>
                      <a:pt x="1440213" y="-5383"/>
                      <a:pt x="1075456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3084504" y="4134759"/>
                <a:ext cx="256578" cy="236575"/>
              </a:xfrm>
              <a:custGeom>
                <a:avLst/>
                <a:gdLst>
                  <a:gd name="connsiteX0" fmla="*/ 142147 w 354842"/>
                  <a:gd name="connsiteY0" fmla="*/ 43850 h 316295"/>
                  <a:gd name="connsiteX1" fmla="*/ 42865 w 354842"/>
                  <a:gd name="connsiteY1" fmla="*/ 142148 h 316295"/>
                  <a:gd name="connsiteX2" fmla="*/ 142147 w 354842"/>
                  <a:gd name="connsiteY2" fmla="*/ 240446 h 316295"/>
                  <a:gd name="connsiteX3" fmla="*/ 241429 w 354842"/>
                  <a:gd name="connsiteY3" fmla="*/ 142148 h 316295"/>
                  <a:gd name="connsiteX4" fmla="*/ 142147 w 354842"/>
                  <a:gd name="connsiteY4" fmla="*/ 43850 h 316295"/>
                  <a:gd name="connsiteX5" fmla="*/ 142147 w 354842"/>
                  <a:gd name="connsiteY5" fmla="*/ 0 h 316295"/>
                  <a:gd name="connsiteX6" fmla="*/ 284294 w 354842"/>
                  <a:gd name="connsiteY6" fmla="*/ 142147 h 316295"/>
                  <a:gd name="connsiteX7" fmla="*/ 273124 w 354842"/>
                  <a:gd name="connsiteY7" fmla="*/ 197477 h 316295"/>
                  <a:gd name="connsiteX8" fmla="*/ 267906 w 354842"/>
                  <a:gd name="connsiteY8" fmla="*/ 205216 h 316295"/>
                  <a:gd name="connsiteX9" fmla="*/ 354842 w 354842"/>
                  <a:gd name="connsiteY9" fmla="*/ 273137 h 316295"/>
                  <a:gd name="connsiteX10" fmla="*/ 321124 w 354842"/>
                  <a:gd name="connsiteY10" fmla="*/ 316295 h 316295"/>
                  <a:gd name="connsiteX11" fmla="*/ 234187 w 354842"/>
                  <a:gd name="connsiteY11" fmla="*/ 248373 h 316295"/>
                  <a:gd name="connsiteX12" fmla="*/ 197477 w 354842"/>
                  <a:gd name="connsiteY12" fmla="*/ 273124 h 316295"/>
                  <a:gd name="connsiteX13" fmla="*/ 142147 w 354842"/>
                  <a:gd name="connsiteY13" fmla="*/ 284294 h 316295"/>
                  <a:gd name="connsiteX14" fmla="*/ 0 w 354842"/>
                  <a:gd name="connsiteY14" fmla="*/ 142147 h 316295"/>
                  <a:gd name="connsiteX15" fmla="*/ 142147 w 354842"/>
                  <a:gd name="connsiteY15" fmla="*/ 0 h 31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4842" h="316295">
                    <a:moveTo>
                      <a:pt x="142147" y="43850"/>
                    </a:moveTo>
                    <a:cubicBezTo>
                      <a:pt x="87315" y="43850"/>
                      <a:pt x="42865" y="87860"/>
                      <a:pt x="42865" y="142148"/>
                    </a:cubicBezTo>
                    <a:cubicBezTo>
                      <a:pt x="42865" y="196436"/>
                      <a:pt x="87315" y="240446"/>
                      <a:pt x="142147" y="240446"/>
                    </a:cubicBezTo>
                    <a:cubicBezTo>
                      <a:pt x="196979" y="240446"/>
                      <a:pt x="241429" y="196436"/>
                      <a:pt x="241429" y="142148"/>
                    </a:cubicBezTo>
                    <a:cubicBezTo>
                      <a:pt x="241429" y="87860"/>
                      <a:pt x="196979" y="43850"/>
                      <a:pt x="142147" y="43850"/>
                    </a:cubicBezTo>
                    <a:close/>
                    <a:moveTo>
                      <a:pt x="142147" y="0"/>
                    </a:moveTo>
                    <a:cubicBezTo>
                      <a:pt x="220653" y="0"/>
                      <a:pt x="284294" y="63641"/>
                      <a:pt x="284294" y="142147"/>
                    </a:cubicBezTo>
                    <a:cubicBezTo>
                      <a:pt x="284294" y="161774"/>
                      <a:pt x="280317" y="180471"/>
                      <a:pt x="273124" y="197477"/>
                    </a:cubicBezTo>
                    <a:lnTo>
                      <a:pt x="267906" y="205216"/>
                    </a:lnTo>
                    <a:lnTo>
                      <a:pt x="354842" y="273137"/>
                    </a:lnTo>
                    <a:lnTo>
                      <a:pt x="321124" y="316295"/>
                    </a:lnTo>
                    <a:lnTo>
                      <a:pt x="234187" y="248373"/>
                    </a:lnTo>
                    <a:lnTo>
                      <a:pt x="197477" y="273124"/>
                    </a:lnTo>
                    <a:cubicBezTo>
                      <a:pt x="180471" y="280317"/>
                      <a:pt x="161774" y="284294"/>
                      <a:pt x="142147" y="284294"/>
                    </a:cubicBezTo>
                    <a:cubicBezTo>
                      <a:pt x="63641" y="284294"/>
                      <a:pt x="0" y="220653"/>
                      <a:pt x="0" y="142147"/>
                    </a:cubicBezTo>
                    <a:cubicBezTo>
                      <a:pt x="0" y="63641"/>
                      <a:pt x="63641" y="0"/>
                      <a:pt x="1421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 rot="19855002">
                <a:off x="3849060" y="4144509"/>
                <a:ext cx="250928" cy="237583"/>
              </a:xfrm>
              <a:custGeom>
                <a:avLst/>
                <a:gdLst>
                  <a:gd name="connsiteX0" fmla="*/ 2033312 w 3096285"/>
                  <a:gd name="connsiteY0" fmla="*/ 48509 h 2966512"/>
                  <a:gd name="connsiteX1" fmla="*/ 2182307 w 3096285"/>
                  <a:gd name="connsiteY1" fmla="*/ 570985 h 2966512"/>
                  <a:gd name="connsiteX2" fmla="*/ 2137852 w 3096285"/>
                  <a:gd name="connsiteY2" fmla="*/ 634853 h 2966512"/>
                  <a:gd name="connsiteX3" fmla="*/ 2132430 w 3096285"/>
                  <a:gd name="connsiteY3" fmla="*/ 640029 h 2966512"/>
                  <a:gd name="connsiteX4" fmla="*/ 2132430 w 3096285"/>
                  <a:gd name="connsiteY4" fmla="*/ 807554 h 2966512"/>
                  <a:gd name="connsiteX5" fmla="*/ 2954248 w 3096285"/>
                  <a:gd name="connsiteY5" fmla="*/ 796270 h 2966512"/>
                  <a:gd name="connsiteX6" fmla="*/ 2998821 w 3096285"/>
                  <a:gd name="connsiteY6" fmla="*/ 804634 h 2966512"/>
                  <a:gd name="connsiteX7" fmla="*/ 3070010 w 3096285"/>
                  <a:gd name="connsiteY7" fmla="*/ 908896 h 2966512"/>
                  <a:gd name="connsiteX8" fmla="*/ 3096275 w 3096285"/>
                  <a:gd name="connsiteY8" fmla="*/ 2821775 h 2966512"/>
                  <a:gd name="connsiteX9" fmla="*/ 2983649 w 3096285"/>
                  <a:gd name="connsiteY9" fmla="*/ 2937537 h 2966512"/>
                  <a:gd name="connsiteX10" fmla="*/ 874143 w 3096285"/>
                  <a:gd name="connsiteY10" fmla="*/ 2966502 h 2966512"/>
                  <a:gd name="connsiteX11" fmla="*/ 758381 w 3096285"/>
                  <a:gd name="connsiteY11" fmla="*/ 2853876 h 2966512"/>
                  <a:gd name="connsiteX12" fmla="*/ 750127 w 3096285"/>
                  <a:gd name="connsiteY12" fmla="*/ 2252744 h 2966512"/>
                  <a:gd name="connsiteX13" fmla="*/ 181200 w 3096285"/>
                  <a:gd name="connsiteY13" fmla="*/ 2308464 h 2966512"/>
                  <a:gd name="connsiteX14" fmla="*/ 394351 w 3096285"/>
                  <a:gd name="connsiteY14" fmla="*/ 1572521 h 2966512"/>
                  <a:gd name="connsiteX15" fmla="*/ 742815 w 3096285"/>
                  <a:gd name="connsiteY15" fmla="*/ 1720213 h 2966512"/>
                  <a:gd name="connsiteX16" fmla="*/ 732115 w 3096285"/>
                  <a:gd name="connsiteY16" fmla="*/ 940997 h 2966512"/>
                  <a:gd name="connsiteX17" fmla="*/ 844742 w 3096285"/>
                  <a:gd name="connsiteY17" fmla="*/ 825235 h 2966512"/>
                  <a:gd name="connsiteX18" fmla="*/ 1599561 w 3096285"/>
                  <a:gd name="connsiteY18" fmla="*/ 814871 h 2966512"/>
                  <a:gd name="connsiteX19" fmla="*/ 1599561 w 3096285"/>
                  <a:gd name="connsiteY19" fmla="*/ 678030 h 2966512"/>
                  <a:gd name="connsiteX20" fmla="*/ 1595963 w 3096285"/>
                  <a:gd name="connsiteY20" fmla="*/ 675525 h 2966512"/>
                  <a:gd name="connsiteX21" fmla="*/ 1510836 w 3096285"/>
                  <a:gd name="connsiteY21" fmla="*/ 197505 h 2966512"/>
                  <a:gd name="connsiteX22" fmla="*/ 2033312 w 3096285"/>
                  <a:gd name="connsiteY22" fmla="*/ 48509 h 2966512"/>
                  <a:gd name="connsiteX0" fmla="*/ 2033312 w 3096285"/>
                  <a:gd name="connsiteY0" fmla="*/ 48509 h 2966512"/>
                  <a:gd name="connsiteX1" fmla="*/ 2182307 w 3096285"/>
                  <a:gd name="connsiteY1" fmla="*/ 570985 h 2966512"/>
                  <a:gd name="connsiteX2" fmla="*/ 2137852 w 3096285"/>
                  <a:gd name="connsiteY2" fmla="*/ 634853 h 2966512"/>
                  <a:gd name="connsiteX3" fmla="*/ 2132430 w 3096285"/>
                  <a:gd name="connsiteY3" fmla="*/ 807554 h 2966512"/>
                  <a:gd name="connsiteX4" fmla="*/ 2954248 w 3096285"/>
                  <a:gd name="connsiteY4" fmla="*/ 796270 h 2966512"/>
                  <a:gd name="connsiteX5" fmla="*/ 2998821 w 3096285"/>
                  <a:gd name="connsiteY5" fmla="*/ 804634 h 2966512"/>
                  <a:gd name="connsiteX6" fmla="*/ 3070010 w 3096285"/>
                  <a:gd name="connsiteY6" fmla="*/ 908896 h 2966512"/>
                  <a:gd name="connsiteX7" fmla="*/ 3096275 w 3096285"/>
                  <a:gd name="connsiteY7" fmla="*/ 2821775 h 2966512"/>
                  <a:gd name="connsiteX8" fmla="*/ 2983649 w 3096285"/>
                  <a:gd name="connsiteY8" fmla="*/ 2937537 h 2966512"/>
                  <a:gd name="connsiteX9" fmla="*/ 874143 w 3096285"/>
                  <a:gd name="connsiteY9" fmla="*/ 2966502 h 2966512"/>
                  <a:gd name="connsiteX10" fmla="*/ 758381 w 3096285"/>
                  <a:gd name="connsiteY10" fmla="*/ 2853876 h 2966512"/>
                  <a:gd name="connsiteX11" fmla="*/ 750127 w 3096285"/>
                  <a:gd name="connsiteY11" fmla="*/ 2252744 h 2966512"/>
                  <a:gd name="connsiteX12" fmla="*/ 181200 w 3096285"/>
                  <a:gd name="connsiteY12" fmla="*/ 2308464 h 2966512"/>
                  <a:gd name="connsiteX13" fmla="*/ 394351 w 3096285"/>
                  <a:gd name="connsiteY13" fmla="*/ 1572521 h 2966512"/>
                  <a:gd name="connsiteX14" fmla="*/ 742815 w 3096285"/>
                  <a:gd name="connsiteY14" fmla="*/ 1720213 h 2966512"/>
                  <a:gd name="connsiteX15" fmla="*/ 732115 w 3096285"/>
                  <a:gd name="connsiteY15" fmla="*/ 940997 h 2966512"/>
                  <a:gd name="connsiteX16" fmla="*/ 844742 w 3096285"/>
                  <a:gd name="connsiteY16" fmla="*/ 825235 h 2966512"/>
                  <a:gd name="connsiteX17" fmla="*/ 1599561 w 3096285"/>
                  <a:gd name="connsiteY17" fmla="*/ 814871 h 2966512"/>
                  <a:gd name="connsiteX18" fmla="*/ 1599561 w 3096285"/>
                  <a:gd name="connsiteY18" fmla="*/ 678030 h 2966512"/>
                  <a:gd name="connsiteX19" fmla="*/ 1595963 w 3096285"/>
                  <a:gd name="connsiteY19" fmla="*/ 675525 h 2966512"/>
                  <a:gd name="connsiteX20" fmla="*/ 1510836 w 3096285"/>
                  <a:gd name="connsiteY20" fmla="*/ 197505 h 2966512"/>
                  <a:gd name="connsiteX21" fmla="*/ 2033312 w 3096285"/>
                  <a:gd name="connsiteY21" fmla="*/ 48509 h 2966512"/>
                  <a:gd name="connsiteX0" fmla="*/ 2033312 w 3096285"/>
                  <a:gd name="connsiteY0" fmla="*/ 48509 h 2966512"/>
                  <a:gd name="connsiteX1" fmla="*/ 2137852 w 3096285"/>
                  <a:gd name="connsiteY1" fmla="*/ 634853 h 2966512"/>
                  <a:gd name="connsiteX2" fmla="*/ 2132430 w 3096285"/>
                  <a:gd name="connsiteY2" fmla="*/ 807554 h 2966512"/>
                  <a:gd name="connsiteX3" fmla="*/ 2954248 w 3096285"/>
                  <a:gd name="connsiteY3" fmla="*/ 796270 h 2966512"/>
                  <a:gd name="connsiteX4" fmla="*/ 2998821 w 3096285"/>
                  <a:gd name="connsiteY4" fmla="*/ 804634 h 2966512"/>
                  <a:gd name="connsiteX5" fmla="*/ 3070010 w 3096285"/>
                  <a:gd name="connsiteY5" fmla="*/ 908896 h 2966512"/>
                  <a:gd name="connsiteX6" fmla="*/ 3096275 w 3096285"/>
                  <a:gd name="connsiteY6" fmla="*/ 2821775 h 2966512"/>
                  <a:gd name="connsiteX7" fmla="*/ 2983649 w 3096285"/>
                  <a:gd name="connsiteY7" fmla="*/ 2937537 h 2966512"/>
                  <a:gd name="connsiteX8" fmla="*/ 874143 w 3096285"/>
                  <a:gd name="connsiteY8" fmla="*/ 2966502 h 2966512"/>
                  <a:gd name="connsiteX9" fmla="*/ 758381 w 3096285"/>
                  <a:gd name="connsiteY9" fmla="*/ 2853876 h 2966512"/>
                  <a:gd name="connsiteX10" fmla="*/ 750127 w 3096285"/>
                  <a:gd name="connsiteY10" fmla="*/ 2252744 h 2966512"/>
                  <a:gd name="connsiteX11" fmla="*/ 181200 w 3096285"/>
                  <a:gd name="connsiteY11" fmla="*/ 2308464 h 2966512"/>
                  <a:gd name="connsiteX12" fmla="*/ 394351 w 3096285"/>
                  <a:gd name="connsiteY12" fmla="*/ 1572521 h 2966512"/>
                  <a:gd name="connsiteX13" fmla="*/ 742815 w 3096285"/>
                  <a:gd name="connsiteY13" fmla="*/ 1720213 h 2966512"/>
                  <a:gd name="connsiteX14" fmla="*/ 732115 w 3096285"/>
                  <a:gd name="connsiteY14" fmla="*/ 940997 h 2966512"/>
                  <a:gd name="connsiteX15" fmla="*/ 844742 w 3096285"/>
                  <a:gd name="connsiteY15" fmla="*/ 825235 h 2966512"/>
                  <a:gd name="connsiteX16" fmla="*/ 1599561 w 3096285"/>
                  <a:gd name="connsiteY16" fmla="*/ 814871 h 2966512"/>
                  <a:gd name="connsiteX17" fmla="*/ 1599561 w 3096285"/>
                  <a:gd name="connsiteY17" fmla="*/ 678030 h 2966512"/>
                  <a:gd name="connsiteX18" fmla="*/ 1595963 w 3096285"/>
                  <a:gd name="connsiteY18" fmla="*/ 675525 h 2966512"/>
                  <a:gd name="connsiteX19" fmla="*/ 1510836 w 3096285"/>
                  <a:gd name="connsiteY19" fmla="*/ 197505 h 2966512"/>
                  <a:gd name="connsiteX20" fmla="*/ 2033312 w 3096285"/>
                  <a:gd name="connsiteY20" fmla="*/ 48509 h 2966512"/>
                  <a:gd name="connsiteX0" fmla="*/ 2033312 w 3096285"/>
                  <a:gd name="connsiteY0" fmla="*/ 0 h 2918003"/>
                  <a:gd name="connsiteX1" fmla="*/ 2137852 w 3096285"/>
                  <a:gd name="connsiteY1" fmla="*/ 586344 h 2918003"/>
                  <a:gd name="connsiteX2" fmla="*/ 2132430 w 3096285"/>
                  <a:gd name="connsiteY2" fmla="*/ 759045 h 2918003"/>
                  <a:gd name="connsiteX3" fmla="*/ 2954248 w 3096285"/>
                  <a:gd name="connsiteY3" fmla="*/ 747761 h 2918003"/>
                  <a:gd name="connsiteX4" fmla="*/ 2998821 w 3096285"/>
                  <a:gd name="connsiteY4" fmla="*/ 756125 h 2918003"/>
                  <a:gd name="connsiteX5" fmla="*/ 3070010 w 3096285"/>
                  <a:gd name="connsiteY5" fmla="*/ 860387 h 2918003"/>
                  <a:gd name="connsiteX6" fmla="*/ 3096275 w 3096285"/>
                  <a:gd name="connsiteY6" fmla="*/ 2773266 h 2918003"/>
                  <a:gd name="connsiteX7" fmla="*/ 2983649 w 3096285"/>
                  <a:gd name="connsiteY7" fmla="*/ 2889028 h 2918003"/>
                  <a:gd name="connsiteX8" fmla="*/ 874143 w 3096285"/>
                  <a:gd name="connsiteY8" fmla="*/ 2917993 h 2918003"/>
                  <a:gd name="connsiteX9" fmla="*/ 758381 w 3096285"/>
                  <a:gd name="connsiteY9" fmla="*/ 2805367 h 2918003"/>
                  <a:gd name="connsiteX10" fmla="*/ 750127 w 3096285"/>
                  <a:gd name="connsiteY10" fmla="*/ 2204235 h 2918003"/>
                  <a:gd name="connsiteX11" fmla="*/ 181200 w 3096285"/>
                  <a:gd name="connsiteY11" fmla="*/ 2259955 h 2918003"/>
                  <a:gd name="connsiteX12" fmla="*/ 394351 w 3096285"/>
                  <a:gd name="connsiteY12" fmla="*/ 1524012 h 2918003"/>
                  <a:gd name="connsiteX13" fmla="*/ 742815 w 3096285"/>
                  <a:gd name="connsiteY13" fmla="*/ 1671704 h 2918003"/>
                  <a:gd name="connsiteX14" fmla="*/ 732115 w 3096285"/>
                  <a:gd name="connsiteY14" fmla="*/ 892488 h 2918003"/>
                  <a:gd name="connsiteX15" fmla="*/ 844742 w 3096285"/>
                  <a:gd name="connsiteY15" fmla="*/ 776726 h 2918003"/>
                  <a:gd name="connsiteX16" fmla="*/ 1599561 w 3096285"/>
                  <a:gd name="connsiteY16" fmla="*/ 766362 h 2918003"/>
                  <a:gd name="connsiteX17" fmla="*/ 1599561 w 3096285"/>
                  <a:gd name="connsiteY17" fmla="*/ 629521 h 2918003"/>
                  <a:gd name="connsiteX18" fmla="*/ 1595963 w 3096285"/>
                  <a:gd name="connsiteY18" fmla="*/ 627016 h 2918003"/>
                  <a:gd name="connsiteX19" fmla="*/ 2033312 w 3096285"/>
                  <a:gd name="connsiteY19" fmla="*/ 0 h 2918003"/>
                  <a:gd name="connsiteX0" fmla="*/ 2033312 w 3096285"/>
                  <a:gd name="connsiteY0" fmla="*/ 0 h 2918003"/>
                  <a:gd name="connsiteX1" fmla="*/ 2137852 w 3096285"/>
                  <a:gd name="connsiteY1" fmla="*/ 586344 h 2918003"/>
                  <a:gd name="connsiteX2" fmla="*/ 2132430 w 3096285"/>
                  <a:gd name="connsiteY2" fmla="*/ 759045 h 2918003"/>
                  <a:gd name="connsiteX3" fmla="*/ 2954248 w 3096285"/>
                  <a:gd name="connsiteY3" fmla="*/ 747761 h 2918003"/>
                  <a:gd name="connsiteX4" fmla="*/ 2998821 w 3096285"/>
                  <a:gd name="connsiteY4" fmla="*/ 756125 h 2918003"/>
                  <a:gd name="connsiteX5" fmla="*/ 3070010 w 3096285"/>
                  <a:gd name="connsiteY5" fmla="*/ 860387 h 2918003"/>
                  <a:gd name="connsiteX6" fmla="*/ 3096275 w 3096285"/>
                  <a:gd name="connsiteY6" fmla="*/ 2773266 h 2918003"/>
                  <a:gd name="connsiteX7" fmla="*/ 2983649 w 3096285"/>
                  <a:gd name="connsiteY7" fmla="*/ 2889028 h 2918003"/>
                  <a:gd name="connsiteX8" fmla="*/ 874143 w 3096285"/>
                  <a:gd name="connsiteY8" fmla="*/ 2917993 h 2918003"/>
                  <a:gd name="connsiteX9" fmla="*/ 758381 w 3096285"/>
                  <a:gd name="connsiteY9" fmla="*/ 2805367 h 2918003"/>
                  <a:gd name="connsiteX10" fmla="*/ 750127 w 3096285"/>
                  <a:gd name="connsiteY10" fmla="*/ 2204235 h 2918003"/>
                  <a:gd name="connsiteX11" fmla="*/ 181200 w 3096285"/>
                  <a:gd name="connsiteY11" fmla="*/ 2259955 h 2918003"/>
                  <a:gd name="connsiteX12" fmla="*/ 394351 w 3096285"/>
                  <a:gd name="connsiteY12" fmla="*/ 1524012 h 2918003"/>
                  <a:gd name="connsiteX13" fmla="*/ 742815 w 3096285"/>
                  <a:gd name="connsiteY13" fmla="*/ 1671704 h 2918003"/>
                  <a:gd name="connsiteX14" fmla="*/ 732115 w 3096285"/>
                  <a:gd name="connsiteY14" fmla="*/ 892488 h 2918003"/>
                  <a:gd name="connsiteX15" fmla="*/ 844742 w 3096285"/>
                  <a:gd name="connsiteY15" fmla="*/ 776726 h 2918003"/>
                  <a:gd name="connsiteX16" fmla="*/ 1599561 w 3096285"/>
                  <a:gd name="connsiteY16" fmla="*/ 766362 h 2918003"/>
                  <a:gd name="connsiteX17" fmla="*/ 1599561 w 3096285"/>
                  <a:gd name="connsiteY17" fmla="*/ 629521 h 2918003"/>
                  <a:gd name="connsiteX18" fmla="*/ 1595963 w 3096285"/>
                  <a:gd name="connsiteY18" fmla="*/ 627016 h 2918003"/>
                  <a:gd name="connsiteX19" fmla="*/ 2033312 w 3096285"/>
                  <a:gd name="connsiteY19" fmla="*/ 0 h 2918003"/>
                  <a:gd name="connsiteX0" fmla="*/ 2033312 w 3096285"/>
                  <a:gd name="connsiteY0" fmla="*/ 20992 h 2938995"/>
                  <a:gd name="connsiteX1" fmla="*/ 2137852 w 3096285"/>
                  <a:gd name="connsiteY1" fmla="*/ 607336 h 2938995"/>
                  <a:gd name="connsiteX2" fmla="*/ 2132430 w 3096285"/>
                  <a:gd name="connsiteY2" fmla="*/ 780037 h 2938995"/>
                  <a:gd name="connsiteX3" fmla="*/ 2954248 w 3096285"/>
                  <a:gd name="connsiteY3" fmla="*/ 768753 h 2938995"/>
                  <a:gd name="connsiteX4" fmla="*/ 2998821 w 3096285"/>
                  <a:gd name="connsiteY4" fmla="*/ 777117 h 2938995"/>
                  <a:gd name="connsiteX5" fmla="*/ 3070010 w 3096285"/>
                  <a:gd name="connsiteY5" fmla="*/ 881379 h 2938995"/>
                  <a:gd name="connsiteX6" fmla="*/ 3096275 w 3096285"/>
                  <a:gd name="connsiteY6" fmla="*/ 2794258 h 2938995"/>
                  <a:gd name="connsiteX7" fmla="*/ 2983649 w 3096285"/>
                  <a:gd name="connsiteY7" fmla="*/ 2910020 h 2938995"/>
                  <a:gd name="connsiteX8" fmla="*/ 874143 w 3096285"/>
                  <a:gd name="connsiteY8" fmla="*/ 2938985 h 2938995"/>
                  <a:gd name="connsiteX9" fmla="*/ 758381 w 3096285"/>
                  <a:gd name="connsiteY9" fmla="*/ 2826359 h 2938995"/>
                  <a:gd name="connsiteX10" fmla="*/ 750127 w 3096285"/>
                  <a:gd name="connsiteY10" fmla="*/ 2225227 h 2938995"/>
                  <a:gd name="connsiteX11" fmla="*/ 181200 w 3096285"/>
                  <a:gd name="connsiteY11" fmla="*/ 2280947 h 2938995"/>
                  <a:gd name="connsiteX12" fmla="*/ 394351 w 3096285"/>
                  <a:gd name="connsiteY12" fmla="*/ 1545004 h 2938995"/>
                  <a:gd name="connsiteX13" fmla="*/ 742815 w 3096285"/>
                  <a:gd name="connsiteY13" fmla="*/ 1692696 h 2938995"/>
                  <a:gd name="connsiteX14" fmla="*/ 732115 w 3096285"/>
                  <a:gd name="connsiteY14" fmla="*/ 913480 h 2938995"/>
                  <a:gd name="connsiteX15" fmla="*/ 844742 w 3096285"/>
                  <a:gd name="connsiteY15" fmla="*/ 797718 h 2938995"/>
                  <a:gd name="connsiteX16" fmla="*/ 1599561 w 3096285"/>
                  <a:gd name="connsiteY16" fmla="*/ 787354 h 2938995"/>
                  <a:gd name="connsiteX17" fmla="*/ 1599561 w 3096285"/>
                  <a:gd name="connsiteY17" fmla="*/ 650513 h 2938995"/>
                  <a:gd name="connsiteX18" fmla="*/ 1595963 w 3096285"/>
                  <a:gd name="connsiteY18" fmla="*/ 648008 h 2938995"/>
                  <a:gd name="connsiteX19" fmla="*/ 2033312 w 3096285"/>
                  <a:gd name="connsiteY19" fmla="*/ 20992 h 2938995"/>
                  <a:gd name="connsiteX0" fmla="*/ 2033312 w 3096285"/>
                  <a:gd name="connsiteY0" fmla="*/ 20992 h 2938995"/>
                  <a:gd name="connsiteX1" fmla="*/ 2137852 w 3096285"/>
                  <a:gd name="connsiteY1" fmla="*/ 607336 h 2938995"/>
                  <a:gd name="connsiteX2" fmla="*/ 2132430 w 3096285"/>
                  <a:gd name="connsiteY2" fmla="*/ 780037 h 2938995"/>
                  <a:gd name="connsiteX3" fmla="*/ 2954248 w 3096285"/>
                  <a:gd name="connsiteY3" fmla="*/ 768753 h 2938995"/>
                  <a:gd name="connsiteX4" fmla="*/ 2998821 w 3096285"/>
                  <a:gd name="connsiteY4" fmla="*/ 777117 h 2938995"/>
                  <a:gd name="connsiteX5" fmla="*/ 3070010 w 3096285"/>
                  <a:gd name="connsiteY5" fmla="*/ 881379 h 2938995"/>
                  <a:gd name="connsiteX6" fmla="*/ 3096275 w 3096285"/>
                  <a:gd name="connsiteY6" fmla="*/ 2794258 h 2938995"/>
                  <a:gd name="connsiteX7" fmla="*/ 2983649 w 3096285"/>
                  <a:gd name="connsiteY7" fmla="*/ 2910020 h 2938995"/>
                  <a:gd name="connsiteX8" fmla="*/ 874143 w 3096285"/>
                  <a:gd name="connsiteY8" fmla="*/ 2938985 h 2938995"/>
                  <a:gd name="connsiteX9" fmla="*/ 758381 w 3096285"/>
                  <a:gd name="connsiteY9" fmla="*/ 2826359 h 2938995"/>
                  <a:gd name="connsiteX10" fmla="*/ 750127 w 3096285"/>
                  <a:gd name="connsiteY10" fmla="*/ 2225227 h 2938995"/>
                  <a:gd name="connsiteX11" fmla="*/ 181200 w 3096285"/>
                  <a:gd name="connsiteY11" fmla="*/ 2280947 h 2938995"/>
                  <a:gd name="connsiteX12" fmla="*/ 394351 w 3096285"/>
                  <a:gd name="connsiteY12" fmla="*/ 1545004 h 2938995"/>
                  <a:gd name="connsiteX13" fmla="*/ 742815 w 3096285"/>
                  <a:gd name="connsiteY13" fmla="*/ 1692696 h 2938995"/>
                  <a:gd name="connsiteX14" fmla="*/ 732115 w 3096285"/>
                  <a:gd name="connsiteY14" fmla="*/ 913480 h 2938995"/>
                  <a:gd name="connsiteX15" fmla="*/ 844742 w 3096285"/>
                  <a:gd name="connsiteY15" fmla="*/ 797718 h 2938995"/>
                  <a:gd name="connsiteX16" fmla="*/ 1599561 w 3096285"/>
                  <a:gd name="connsiteY16" fmla="*/ 787354 h 2938995"/>
                  <a:gd name="connsiteX17" fmla="*/ 1599561 w 3096285"/>
                  <a:gd name="connsiteY17" fmla="*/ 650513 h 2938995"/>
                  <a:gd name="connsiteX18" fmla="*/ 1595963 w 3096285"/>
                  <a:gd name="connsiteY18" fmla="*/ 648008 h 2938995"/>
                  <a:gd name="connsiteX19" fmla="*/ 2033312 w 3096285"/>
                  <a:gd name="connsiteY19" fmla="*/ 20992 h 2938995"/>
                  <a:gd name="connsiteX0" fmla="*/ 2033312 w 3096285"/>
                  <a:gd name="connsiteY0" fmla="*/ 20992 h 2938995"/>
                  <a:gd name="connsiteX1" fmla="*/ 2137852 w 3096285"/>
                  <a:gd name="connsiteY1" fmla="*/ 607336 h 2938995"/>
                  <a:gd name="connsiteX2" fmla="*/ 2132430 w 3096285"/>
                  <a:gd name="connsiteY2" fmla="*/ 780037 h 2938995"/>
                  <a:gd name="connsiteX3" fmla="*/ 2954248 w 3096285"/>
                  <a:gd name="connsiteY3" fmla="*/ 768753 h 2938995"/>
                  <a:gd name="connsiteX4" fmla="*/ 2998821 w 3096285"/>
                  <a:gd name="connsiteY4" fmla="*/ 777117 h 2938995"/>
                  <a:gd name="connsiteX5" fmla="*/ 3070010 w 3096285"/>
                  <a:gd name="connsiteY5" fmla="*/ 881379 h 2938995"/>
                  <a:gd name="connsiteX6" fmla="*/ 3096275 w 3096285"/>
                  <a:gd name="connsiteY6" fmla="*/ 2794258 h 2938995"/>
                  <a:gd name="connsiteX7" fmla="*/ 2983649 w 3096285"/>
                  <a:gd name="connsiteY7" fmla="*/ 2910020 h 2938995"/>
                  <a:gd name="connsiteX8" fmla="*/ 874143 w 3096285"/>
                  <a:gd name="connsiteY8" fmla="*/ 2938985 h 2938995"/>
                  <a:gd name="connsiteX9" fmla="*/ 758381 w 3096285"/>
                  <a:gd name="connsiteY9" fmla="*/ 2826359 h 2938995"/>
                  <a:gd name="connsiteX10" fmla="*/ 750127 w 3096285"/>
                  <a:gd name="connsiteY10" fmla="*/ 2225227 h 2938995"/>
                  <a:gd name="connsiteX11" fmla="*/ 181200 w 3096285"/>
                  <a:gd name="connsiteY11" fmla="*/ 2280947 h 2938995"/>
                  <a:gd name="connsiteX12" fmla="*/ 394351 w 3096285"/>
                  <a:gd name="connsiteY12" fmla="*/ 1545004 h 2938995"/>
                  <a:gd name="connsiteX13" fmla="*/ 742815 w 3096285"/>
                  <a:gd name="connsiteY13" fmla="*/ 1692696 h 2938995"/>
                  <a:gd name="connsiteX14" fmla="*/ 732115 w 3096285"/>
                  <a:gd name="connsiteY14" fmla="*/ 913480 h 2938995"/>
                  <a:gd name="connsiteX15" fmla="*/ 844742 w 3096285"/>
                  <a:gd name="connsiteY15" fmla="*/ 797718 h 2938995"/>
                  <a:gd name="connsiteX16" fmla="*/ 1599561 w 3096285"/>
                  <a:gd name="connsiteY16" fmla="*/ 787354 h 2938995"/>
                  <a:gd name="connsiteX17" fmla="*/ 1599561 w 3096285"/>
                  <a:gd name="connsiteY17" fmla="*/ 650513 h 2938995"/>
                  <a:gd name="connsiteX18" fmla="*/ 1595963 w 3096285"/>
                  <a:gd name="connsiteY18" fmla="*/ 648008 h 2938995"/>
                  <a:gd name="connsiteX19" fmla="*/ 2033312 w 3096285"/>
                  <a:gd name="connsiteY19" fmla="*/ 20992 h 2938995"/>
                  <a:gd name="connsiteX0" fmla="*/ 1595963 w 3096285"/>
                  <a:gd name="connsiteY0" fmla="*/ 45802 h 2336789"/>
                  <a:gd name="connsiteX1" fmla="*/ 2137852 w 3096285"/>
                  <a:gd name="connsiteY1" fmla="*/ 5130 h 2336789"/>
                  <a:gd name="connsiteX2" fmla="*/ 2132430 w 3096285"/>
                  <a:gd name="connsiteY2" fmla="*/ 177831 h 2336789"/>
                  <a:gd name="connsiteX3" fmla="*/ 2954248 w 3096285"/>
                  <a:gd name="connsiteY3" fmla="*/ 166547 h 2336789"/>
                  <a:gd name="connsiteX4" fmla="*/ 2998821 w 3096285"/>
                  <a:gd name="connsiteY4" fmla="*/ 174911 h 2336789"/>
                  <a:gd name="connsiteX5" fmla="*/ 3070010 w 3096285"/>
                  <a:gd name="connsiteY5" fmla="*/ 279173 h 2336789"/>
                  <a:gd name="connsiteX6" fmla="*/ 3096275 w 3096285"/>
                  <a:gd name="connsiteY6" fmla="*/ 2192052 h 2336789"/>
                  <a:gd name="connsiteX7" fmla="*/ 2983649 w 3096285"/>
                  <a:gd name="connsiteY7" fmla="*/ 2307814 h 2336789"/>
                  <a:gd name="connsiteX8" fmla="*/ 874143 w 3096285"/>
                  <a:gd name="connsiteY8" fmla="*/ 2336779 h 2336789"/>
                  <a:gd name="connsiteX9" fmla="*/ 758381 w 3096285"/>
                  <a:gd name="connsiteY9" fmla="*/ 2224153 h 2336789"/>
                  <a:gd name="connsiteX10" fmla="*/ 750127 w 3096285"/>
                  <a:gd name="connsiteY10" fmla="*/ 1623021 h 2336789"/>
                  <a:gd name="connsiteX11" fmla="*/ 181200 w 3096285"/>
                  <a:gd name="connsiteY11" fmla="*/ 1678741 h 2336789"/>
                  <a:gd name="connsiteX12" fmla="*/ 394351 w 3096285"/>
                  <a:gd name="connsiteY12" fmla="*/ 942798 h 2336789"/>
                  <a:gd name="connsiteX13" fmla="*/ 742815 w 3096285"/>
                  <a:gd name="connsiteY13" fmla="*/ 1090490 h 2336789"/>
                  <a:gd name="connsiteX14" fmla="*/ 732115 w 3096285"/>
                  <a:gd name="connsiteY14" fmla="*/ 311274 h 2336789"/>
                  <a:gd name="connsiteX15" fmla="*/ 844742 w 3096285"/>
                  <a:gd name="connsiteY15" fmla="*/ 195512 h 2336789"/>
                  <a:gd name="connsiteX16" fmla="*/ 1599561 w 3096285"/>
                  <a:gd name="connsiteY16" fmla="*/ 185148 h 2336789"/>
                  <a:gd name="connsiteX17" fmla="*/ 1599561 w 3096285"/>
                  <a:gd name="connsiteY17" fmla="*/ 48307 h 2336789"/>
                  <a:gd name="connsiteX18" fmla="*/ 1595963 w 3096285"/>
                  <a:gd name="connsiteY18" fmla="*/ 45802 h 2336789"/>
                  <a:gd name="connsiteX0" fmla="*/ 1595963 w 3096285"/>
                  <a:gd name="connsiteY0" fmla="*/ 448570 h 2739557"/>
                  <a:gd name="connsiteX1" fmla="*/ 2137852 w 3096285"/>
                  <a:gd name="connsiteY1" fmla="*/ 407898 h 2739557"/>
                  <a:gd name="connsiteX2" fmla="*/ 2132430 w 3096285"/>
                  <a:gd name="connsiteY2" fmla="*/ 580599 h 2739557"/>
                  <a:gd name="connsiteX3" fmla="*/ 2954248 w 3096285"/>
                  <a:gd name="connsiteY3" fmla="*/ 569315 h 2739557"/>
                  <a:gd name="connsiteX4" fmla="*/ 2998821 w 3096285"/>
                  <a:gd name="connsiteY4" fmla="*/ 577679 h 2739557"/>
                  <a:gd name="connsiteX5" fmla="*/ 3070010 w 3096285"/>
                  <a:gd name="connsiteY5" fmla="*/ 681941 h 2739557"/>
                  <a:gd name="connsiteX6" fmla="*/ 3096275 w 3096285"/>
                  <a:gd name="connsiteY6" fmla="*/ 2594820 h 2739557"/>
                  <a:gd name="connsiteX7" fmla="*/ 2983649 w 3096285"/>
                  <a:gd name="connsiteY7" fmla="*/ 2710582 h 2739557"/>
                  <a:gd name="connsiteX8" fmla="*/ 874143 w 3096285"/>
                  <a:gd name="connsiteY8" fmla="*/ 2739547 h 2739557"/>
                  <a:gd name="connsiteX9" fmla="*/ 758381 w 3096285"/>
                  <a:gd name="connsiteY9" fmla="*/ 2626921 h 2739557"/>
                  <a:gd name="connsiteX10" fmla="*/ 750127 w 3096285"/>
                  <a:gd name="connsiteY10" fmla="*/ 2025789 h 2739557"/>
                  <a:gd name="connsiteX11" fmla="*/ 181200 w 3096285"/>
                  <a:gd name="connsiteY11" fmla="*/ 2081509 h 2739557"/>
                  <a:gd name="connsiteX12" fmla="*/ 394351 w 3096285"/>
                  <a:gd name="connsiteY12" fmla="*/ 1345566 h 2739557"/>
                  <a:gd name="connsiteX13" fmla="*/ 742815 w 3096285"/>
                  <a:gd name="connsiteY13" fmla="*/ 1493258 h 2739557"/>
                  <a:gd name="connsiteX14" fmla="*/ 732115 w 3096285"/>
                  <a:gd name="connsiteY14" fmla="*/ 714042 h 2739557"/>
                  <a:gd name="connsiteX15" fmla="*/ 844742 w 3096285"/>
                  <a:gd name="connsiteY15" fmla="*/ 598280 h 2739557"/>
                  <a:gd name="connsiteX16" fmla="*/ 1599561 w 3096285"/>
                  <a:gd name="connsiteY16" fmla="*/ 587916 h 2739557"/>
                  <a:gd name="connsiteX17" fmla="*/ 1599561 w 3096285"/>
                  <a:gd name="connsiteY17" fmla="*/ 451075 h 2739557"/>
                  <a:gd name="connsiteX18" fmla="*/ 1595963 w 3096285"/>
                  <a:gd name="connsiteY18" fmla="*/ 448570 h 2739557"/>
                  <a:gd name="connsiteX0" fmla="*/ 1595963 w 3096285"/>
                  <a:gd name="connsiteY0" fmla="*/ 659119 h 2950106"/>
                  <a:gd name="connsiteX1" fmla="*/ 2137852 w 3096285"/>
                  <a:gd name="connsiteY1" fmla="*/ 618447 h 2950106"/>
                  <a:gd name="connsiteX2" fmla="*/ 2132430 w 3096285"/>
                  <a:gd name="connsiteY2" fmla="*/ 791148 h 2950106"/>
                  <a:gd name="connsiteX3" fmla="*/ 2954248 w 3096285"/>
                  <a:gd name="connsiteY3" fmla="*/ 779864 h 2950106"/>
                  <a:gd name="connsiteX4" fmla="*/ 2998821 w 3096285"/>
                  <a:gd name="connsiteY4" fmla="*/ 788228 h 2950106"/>
                  <a:gd name="connsiteX5" fmla="*/ 3070010 w 3096285"/>
                  <a:gd name="connsiteY5" fmla="*/ 892490 h 2950106"/>
                  <a:gd name="connsiteX6" fmla="*/ 3096275 w 3096285"/>
                  <a:gd name="connsiteY6" fmla="*/ 2805369 h 2950106"/>
                  <a:gd name="connsiteX7" fmla="*/ 2983649 w 3096285"/>
                  <a:gd name="connsiteY7" fmla="*/ 2921131 h 2950106"/>
                  <a:gd name="connsiteX8" fmla="*/ 874143 w 3096285"/>
                  <a:gd name="connsiteY8" fmla="*/ 2950096 h 2950106"/>
                  <a:gd name="connsiteX9" fmla="*/ 758381 w 3096285"/>
                  <a:gd name="connsiteY9" fmla="*/ 2837470 h 2950106"/>
                  <a:gd name="connsiteX10" fmla="*/ 750127 w 3096285"/>
                  <a:gd name="connsiteY10" fmla="*/ 2236338 h 2950106"/>
                  <a:gd name="connsiteX11" fmla="*/ 181200 w 3096285"/>
                  <a:gd name="connsiteY11" fmla="*/ 2292058 h 2950106"/>
                  <a:gd name="connsiteX12" fmla="*/ 394351 w 3096285"/>
                  <a:gd name="connsiteY12" fmla="*/ 1556115 h 2950106"/>
                  <a:gd name="connsiteX13" fmla="*/ 742815 w 3096285"/>
                  <a:gd name="connsiteY13" fmla="*/ 1703807 h 2950106"/>
                  <a:gd name="connsiteX14" fmla="*/ 732115 w 3096285"/>
                  <a:gd name="connsiteY14" fmla="*/ 924591 h 2950106"/>
                  <a:gd name="connsiteX15" fmla="*/ 844742 w 3096285"/>
                  <a:gd name="connsiteY15" fmla="*/ 808829 h 2950106"/>
                  <a:gd name="connsiteX16" fmla="*/ 1599561 w 3096285"/>
                  <a:gd name="connsiteY16" fmla="*/ 798465 h 2950106"/>
                  <a:gd name="connsiteX17" fmla="*/ 1599561 w 3096285"/>
                  <a:gd name="connsiteY17" fmla="*/ 661624 h 2950106"/>
                  <a:gd name="connsiteX18" fmla="*/ 1595963 w 3096285"/>
                  <a:gd name="connsiteY18" fmla="*/ 659119 h 2950106"/>
                  <a:gd name="connsiteX0" fmla="*/ 1595963 w 3096285"/>
                  <a:gd name="connsiteY0" fmla="*/ 572986 h 2863973"/>
                  <a:gd name="connsiteX1" fmla="*/ 2137852 w 3096285"/>
                  <a:gd name="connsiteY1" fmla="*/ 532314 h 2863973"/>
                  <a:gd name="connsiteX2" fmla="*/ 2132430 w 3096285"/>
                  <a:gd name="connsiteY2" fmla="*/ 705015 h 2863973"/>
                  <a:gd name="connsiteX3" fmla="*/ 2954248 w 3096285"/>
                  <a:gd name="connsiteY3" fmla="*/ 693731 h 2863973"/>
                  <a:gd name="connsiteX4" fmla="*/ 2998821 w 3096285"/>
                  <a:gd name="connsiteY4" fmla="*/ 702095 h 2863973"/>
                  <a:gd name="connsiteX5" fmla="*/ 3070010 w 3096285"/>
                  <a:gd name="connsiteY5" fmla="*/ 806357 h 2863973"/>
                  <a:gd name="connsiteX6" fmla="*/ 3096275 w 3096285"/>
                  <a:gd name="connsiteY6" fmla="*/ 2719236 h 2863973"/>
                  <a:gd name="connsiteX7" fmla="*/ 2983649 w 3096285"/>
                  <a:gd name="connsiteY7" fmla="*/ 2834998 h 2863973"/>
                  <a:gd name="connsiteX8" fmla="*/ 874143 w 3096285"/>
                  <a:gd name="connsiteY8" fmla="*/ 2863963 h 2863973"/>
                  <a:gd name="connsiteX9" fmla="*/ 758381 w 3096285"/>
                  <a:gd name="connsiteY9" fmla="*/ 2751337 h 2863973"/>
                  <a:gd name="connsiteX10" fmla="*/ 750127 w 3096285"/>
                  <a:gd name="connsiteY10" fmla="*/ 2150205 h 2863973"/>
                  <a:gd name="connsiteX11" fmla="*/ 181200 w 3096285"/>
                  <a:gd name="connsiteY11" fmla="*/ 2205925 h 2863973"/>
                  <a:gd name="connsiteX12" fmla="*/ 394351 w 3096285"/>
                  <a:gd name="connsiteY12" fmla="*/ 1469982 h 2863973"/>
                  <a:gd name="connsiteX13" fmla="*/ 742815 w 3096285"/>
                  <a:gd name="connsiteY13" fmla="*/ 1617674 h 2863973"/>
                  <a:gd name="connsiteX14" fmla="*/ 732115 w 3096285"/>
                  <a:gd name="connsiteY14" fmla="*/ 838458 h 2863973"/>
                  <a:gd name="connsiteX15" fmla="*/ 844742 w 3096285"/>
                  <a:gd name="connsiteY15" fmla="*/ 722696 h 2863973"/>
                  <a:gd name="connsiteX16" fmla="*/ 1599561 w 3096285"/>
                  <a:gd name="connsiteY16" fmla="*/ 712332 h 2863973"/>
                  <a:gd name="connsiteX17" fmla="*/ 1599561 w 3096285"/>
                  <a:gd name="connsiteY17" fmla="*/ 575491 h 2863973"/>
                  <a:gd name="connsiteX18" fmla="*/ 1595963 w 3096285"/>
                  <a:gd name="connsiteY18" fmla="*/ 572986 h 2863973"/>
                  <a:gd name="connsiteX0" fmla="*/ 1595963 w 3096285"/>
                  <a:gd name="connsiteY0" fmla="*/ 638140 h 2929127"/>
                  <a:gd name="connsiteX1" fmla="*/ 2137852 w 3096285"/>
                  <a:gd name="connsiteY1" fmla="*/ 597468 h 2929127"/>
                  <a:gd name="connsiteX2" fmla="*/ 2132430 w 3096285"/>
                  <a:gd name="connsiteY2" fmla="*/ 770169 h 2929127"/>
                  <a:gd name="connsiteX3" fmla="*/ 2954248 w 3096285"/>
                  <a:gd name="connsiteY3" fmla="*/ 758885 h 2929127"/>
                  <a:gd name="connsiteX4" fmla="*/ 2998821 w 3096285"/>
                  <a:gd name="connsiteY4" fmla="*/ 767249 h 2929127"/>
                  <a:gd name="connsiteX5" fmla="*/ 3070010 w 3096285"/>
                  <a:gd name="connsiteY5" fmla="*/ 871511 h 2929127"/>
                  <a:gd name="connsiteX6" fmla="*/ 3096275 w 3096285"/>
                  <a:gd name="connsiteY6" fmla="*/ 2784390 h 2929127"/>
                  <a:gd name="connsiteX7" fmla="*/ 2983649 w 3096285"/>
                  <a:gd name="connsiteY7" fmla="*/ 2900152 h 2929127"/>
                  <a:gd name="connsiteX8" fmla="*/ 874143 w 3096285"/>
                  <a:gd name="connsiteY8" fmla="*/ 2929117 h 2929127"/>
                  <a:gd name="connsiteX9" fmla="*/ 758381 w 3096285"/>
                  <a:gd name="connsiteY9" fmla="*/ 2816491 h 2929127"/>
                  <a:gd name="connsiteX10" fmla="*/ 750127 w 3096285"/>
                  <a:gd name="connsiteY10" fmla="*/ 2215359 h 2929127"/>
                  <a:gd name="connsiteX11" fmla="*/ 181200 w 3096285"/>
                  <a:gd name="connsiteY11" fmla="*/ 2271079 h 2929127"/>
                  <a:gd name="connsiteX12" fmla="*/ 394351 w 3096285"/>
                  <a:gd name="connsiteY12" fmla="*/ 1535136 h 2929127"/>
                  <a:gd name="connsiteX13" fmla="*/ 742815 w 3096285"/>
                  <a:gd name="connsiteY13" fmla="*/ 1682828 h 2929127"/>
                  <a:gd name="connsiteX14" fmla="*/ 732115 w 3096285"/>
                  <a:gd name="connsiteY14" fmla="*/ 903612 h 2929127"/>
                  <a:gd name="connsiteX15" fmla="*/ 844742 w 3096285"/>
                  <a:gd name="connsiteY15" fmla="*/ 787850 h 2929127"/>
                  <a:gd name="connsiteX16" fmla="*/ 1599561 w 3096285"/>
                  <a:gd name="connsiteY16" fmla="*/ 777486 h 2929127"/>
                  <a:gd name="connsiteX17" fmla="*/ 1599561 w 3096285"/>
                  <a:gd name="connsiteY17" fmla="*/ 640645 h 2929127"/>
                  <a:gd name="connsiteX18" fmla="*/ 1595963 w 3096285"/>
                  <a:gd name="connsiteY18" fmla="*/ 638140 h 2929127"/>
                  <a:gd name="connsiteX0" fmla="*/ 1595963 w 3096285"/>
                  <a:gd name="connsiteY0" fmla="*/ 614900 h 2905887"/>
                  <a:gd name="connsiteX1" fmla="*/ 2137852 w 3096285"/>
                  <a:gd name="connsiteY1" fmla="*/ 574228 h 2905887"/>
                  <a:gd name="connsiteX2" fmla="*/ 2132430 w 3096285"/>
                  <a:gd name="connsiteY2" fmla="*/ 746929 h 2905887"/>
                  <a:gd name="connsiteX3" fmla="*/ 2954248 w 3096285"/>
                  <a:gd name="connsiteY3" fmla="*/ 735645 h 2905887"/>
                  <a:gd name="connsiteX4" fmla="*/ 2998821 w 3096285"/>
                  <a:gd name="connsiteY4" fmla="*/ 744009 h 2905887"/>
                  <a:gd name="connsiteX5" fmla="*/ 3070010 w 3096285"/>
                  <a:gd name="connsiteY5" fmla="*/ 848271 h 2905887"/>
                  <a:gd name="connsiteX6" fmla="*/ 3096275 w 3096285"/>
                  <a:gd name="connsiteY6" fmla="*/ 2761150 h 2905887"/>
                  <a:gd name="connsiteX7" fmla="*/ 2983649 w 3096285"/>
                  <a:gd name="connsiteY7" fmla="*/ 2876912 h 2905887"/>
                  <a:gd name="connsiteX8" fmla="*/ 874143 w 3096285"/>
                  <a:gd name="connsiteY8" fmla="*/ 2905877 h 2905887"/>
                  <a:gd name="connsiteX9" fmla="*/ 758381 w 3096285"/>
                  <a:gd name="connsiteY9" fmla="*/ 2793251 h 2905887"/>
                  <a:gd name="connsiteX10" fmla="*/ 750127 w 3096285"/>
                  <a:gd name="connsiteY10" fmla="*/ 2192119 h 2905887"/>
                  <a:gd name="connsiteX11" fmla="*/ 181200 w 3096285"/>
                  <a:gd name="connsiteY11" fmla="*/ 2247839 h 2905887"/>
                  <a:gd name="connsiteX12" fmla="*/ 394351 w 3096285"/>
                  <a:gd name="connsiteY12" fmla="*/ 1511896 h 2905887"/>
                  <a:gd name="connsiteX13" fmla="*/ 742815 w 3096285"/>
                  <a:gd name="connsiteY13" fmla="*/ 1659588 h 2905887"/>
                  <a:gd name="connsiteX14" fmla="*/ 732115 w 3096285"/>
                  <a:gd name="connsiteY14" fmla="*/ 880372 h 2905887"/>
                  <a:gd name="connsiteX15" fmla="*/ 844742 w 3096285"/>
                  <a:gd name="connsiteY15" fmla="*/ 764610 h 2905887"/>
                  <a:gd name="connsiteX16" fmla="*/ 1599561 w 3096285"/>
                  <a:gd name="connsiteY16" fmla="*/ 754246 h 2905887"/>
                  <a:gd name="connsiteX17" fmla="*/ 1599561 w 3096285"/>
                  <a:gd name="connsiteY17" fmla="*/ 617405 h 2905887"/>
                  <a:gd name="connsiteX18" fmla="*/ 1595963 w 3096285"/>
                  <a:gd name="connsiteY18" fmla="*/ 614900 h 2905887"/>
                  <a:gd name="connsiteX0" fmla="*/ 1595963 w 3096285"/>
                  <a:gd name="connsiteY0" fmla="*/ 651393 h 2942380"/>
                  <a:gd name="connsiteX1" fmla="*/ 2137852 w 3096285"/>
                  <a:gd name="connsiteY1" fmla="*/ 610721 h 2942380"/>
                  <a:gd name="connsiteX2" fmla="*/ 2132430 w 3096285"/>
                  <a:gd name="connsiteY2" fmla="*/ 783422 h 2942380"/>
                  <a:gd name="connsiteX3" fmla="*/ 2954248 w 3096285"/>
                  <a:gd name="connsiteY3" fmla="*/ 772138 h 2942380"/>
                  <a:gd name="connsiteX4" fmla="*/ 2998821 w 3096285"/>
                  <a:gd name="connsiteY4" fmla="*/ 780502 h 2942380"/>
                  <a:gd name="connsiteX5" fmla="*/ 3070010 w 3096285"/>
                  <a:gd name="connsiteY5" fmla="*/ 884764 h 2942380"/>
                  <a:gd name="connsiteX6" fmla="*/ 3096275 w 3096285"/>
                  <a:gd name="connsiteY6" fmla="*/ 2797643 h 2942380"/>
                  <a:gd name="connsiteX7" fmla="*/ 2983649 w 3096285"/>
                  <a:gd name="connsiteY7" fmla="*/ 2913405 h 2942380"/>
                  <a:gd name="connsiteX8" fmla="*/ 874143 w 3096285"/>
                  <a:gd name="connsiteY8" fmla="*/ 2942370 h 2942380"/>
                  <a:gd name="connsiteX9" fmla="*/ 758381 w 3096285"/>
                  <a:gd name="connsiteY9" fmla="*/ 2829744 h 2942380"/>
                  <a:gd name="connsiteX10" fmla="*/ 750127 w 3096285"/>
                  <a:gd name="connsiteY10" fmla="*/ 2228612 h 2942380"/>
                  <a:gd name="connsiteX11" fmla="*/ 181200 w 3096285"/>
                  <a:gd name="connsiteY11" fmla="*/ 2284332 h 2942380"/>
                  <a:gd name="connsiteX12" fmla="*/ 394351 w 3096285"/>
                  <a:gd name="connsiteY12" fmla="*/ 1548389 h 2942380"/>
                  <a:gd name="connsiteX13" fmla="*/ 742815 w 3096285"/>
                  <a:gd name="connsiteY13" fmla="*/ 1696081 h 2942380"/>
                  <a:gd name="connsiteX14" fmla="*/ 732115 w 3096285"/>
                  <a:gd name="connsiteY14" fmla="*/ 916865 h 2942380"/>
                  <a:gd name="connsiteX15" fmla="*/ 844742 w 3096285"/>
                  <a:gd name="connsiteY15" fmla="*/ 801103 h 2942380"/>
                  <a:gd name="connsiteX16" fmla="*/ 1599561 w 3096285"/>
                  <a:gd name="connsiteY16" fmla="*/ 790739 h 2942380"/>
                  <a:gd name="connsiteX17" fmla="*/ 1599561 w 3096285"/>
                  <a:gd name="connsiteY17" fmla="*/ 653898 h 2942380"/>
                  <a:gd name="connsiteX18" fmla="*/ 1595963 w 3096285"/>
                  <a:gd name="connsiteY18" fmla="*/ 651393 h 2942380"/>
                  <a:gd name="connsiteX0" fmla="*/ 1595963 w 3096285"/>
                  <a:gd name="connsiteY0" fmla="*/ 662534 h 2953521"/>
                  <a:gd name="connsiteX1" fmla="*/ 2137852 w 3096285"/>
                  <a:gd name="connsiteY1" fmla="*/ 621862 h 2953521"/>
                  <a:gd name="connsiteX2" fmla="*/ 2132430 w 3096285"/>
                  <a:gd name="connsiteY2" fmla="*/ 794563 h 2953521"/>
                  <a:gd name="connsiteX3" fmla="*/ 2954248 w 3096285"/>
                  <a:gd name="connsiteY3" fmla="*/ 783279 h 2953521"/>
                  <a:gd name="connsiteX4" fmla="*/ 2998821 w 3096285"/>
                  <a:gd name="connsiteY4" fmla="*/ 791643 h 2953521"/>
                  <a:gd name="connsiteX5" fmla="*/ 3070010 w 3096285"/>
                  <a:gd name="connsiteY5" fmla="*/ 895905 h 2953521"/>
                  <a:gd name="connsiteX6" fmla="*/ 3096275 w 3096285"/>
                  <a:gd name="connsiteY6" fmla="*/ 2808784 h 2953521"/>
                  <a:gd name="connsiteX7" fmla="*/ 2983649 w 3096285"/>
                  <a:gd name="connsiteY7" fmla="*/ 2924546 h 2953521"/>
                  <a:gd name="connsiteX8" fmla="*/ 874143 w 3096285"/>
                  <a:gd name="connsiteY8" fmla="*/ 2953511 h 2953521"/>
                  <a:gd name="connsiteX9" fmla="*/ 758381 w 3096285"/>
                  <a:gd name="connsiteY9" fmla="*/ 2840885 h 2953521"/>
                  <a:gd name="connsiteX10" fmla="*/ 750127 w 3096285"/>
                  <a:gd name="connsiteY10" fmla="*/ 2239753 h 2953521"/>
                  <a:gd name="connsiteX11" fmla="*/ 181200 w 3096285"/>
                  <a:gd name="connsiteY11" fmla="*/ 2295473 h 2953521"/>
                  <a:gd name="connsiteX12" fmla="*/ 394351 w 3096285"/>
                  <a:gd name="connsiteY12" fmla="*/ 1559530 h 2953521"/>
                  <a:gd name="connsiteX13" fmla="*/ 742815 w 3096285"/>
                  <a:gd name="connsiteY13" fmla="*/ 1707222 h 2953521"/>
                  <a:gd name="connsiteX14" fmla="*/ 732115 w 3096285"/>
                  <a:gd name="connsiteY14" fmla="*/ 928006 h 2953521"/>
                  <a:gd name="connsiteX15" fmla="*/ 844742 w 3096285"/>
                  <a:gd name="connsiteY15" fmla="*/ 812244 h 2953521"/>
                  <a:gd name="connsiteX16" fmla="*/ 1599561 w 3096285"/>
                  <a:gd name="connsiteY16" fmla="*/ 801880 h 2953521"/>
                  <a:gd name="connsiteX17" fmla="*/ 1599561 w 3096285"/>
                  <a:gd name="connsiteY17" fmla="*/ 665039 h 2953521"/>
                  <a:gd name="connsiteX18" fmla="*/ 1595963 w 3096285"/>
                  <a:gd name="connsiteY18" fmla="*/ 662534 h 2953521"/>
                  <a:gd name="connsiteX0" fmla="*/ 1595963 w 3096285"/>
                  <a:gd name="connsiteY0" fmla="*/ 630699 h 2921686"/>
                  <a:gd name="connsiteX1" fmla="*/ 2137852 w 3096285"/>
                  <a:gd name="connsiteY1" fmla="*/ 590027 h 2921686"/>
                  <a:gd name="connsiteX2" fmla="*/ 2132430 w 3096285"/>
                  <a:gd name="connsiteY2" fmla="*/ 762728 h 2921686"/>
                  <a:gd name="connsiteX3" fmla="*/ 2954248 w 3096285"/>
                  <a:gd name="connsiteY3" fmla="*/ 751444 h 2921686"/>
                  <a:gd name="connsiteX4" fmla="*/ 2998821 w 3096285"/>
                  <a:gd name="connsiteY4" fmla="*/ 759808 h 2921686"/>
                  <a:gd name="connsiteX5" fmla="*/ 3070010 w 3096285"/>
                  <a:gd name="connsiteY5" fmla="*/ 864070 h 2921686"/>
                  <a:gd name="connsiteX6" fmla="*/ 3096275 w 3096285"/>
                  <a:gd name="connsiteY6" fmla="*/ 2776949 h 2921686"/>
                  <a:gd name="connsiteX7" fmla="*/ 2983649 w 3096285"/>
                  <a:gd name="connsiteY7" fmla="*/ 2892711 h 2921686"/>
                  <a:gd name="connsiteX8" fmla="*/ 874143 w 3096285"/>
                  <a:gd name="connsiteY8" fmla="*/ 2921676 h 2921686"/>
                  <a:gd name="connsiteX9" fmla="*/ 758381 w 3096285"/>
                  <a:gd name="connsiteY9" fmla="*/ 2809050 h 2921686"/>
                  <a:gd name="connsiteX10" fmla="*/ 750127 w 3096285"/>
                  <a:gd name="connsiteY10" fmla="*/ 2207918 h 2921686"/>
                  <a:gd name="connsiteX11" fmla="*/ 181200 w 3096285"/>
                  <a:gd name="connsiteY11" fmla="*/ 2263638 h 2921686"/>
                  <a:gd name="connsiteX12" fmla="*/ 394351 w 3096285"/>
                  <a:gd name="connsiteY12" fmla="*/ 1527695 h 2921686"/>
                  <a:gd name="connsiteX13" fmla="*/ 742815 w 3096285"/>
                  <a:gd name="connsiteY13" fmla="*/ 1675387 h 2921686"/>
                  <a:gd name="connsiteX14" fmla="*/ 732115 w 3096285"/>
                  <a:gd name="connsiteY14" fmla="*/ 896171 h 2921686"/>
                  <a:gd name="connsiteX15" fmla="*/ 844742 w 3096285"/>
                  <a:gd name="connsiteY15" fmla="*/ 780409 h 2921686"/>
                  <a:gd name="connsiteX16" fmla="*/ 1599561 w 3096285"/>
                  <a:gd name="connsiteY16" fmla="*/ 770045 h 2921686"/>
                  <a:gd name="connsiteX17" fmla="*/ 1599561 w 3096285"/>
                  <a:gd name="connsiteY17" fmla="*/ 633204 h 2921686"/>
                  <a:gd name="connsiteX18" fmla="*/ 1595963 w 3096285"/>
                  <a:gd name="connsiteY18" fmla="*/ 630699 h 2921686"/>
                  <a:gd name="connsiteX0" fmla="*/ 1595963 w 3096285"/>
                  <a:gd name="connsiteY0" fmla="*/ 649795 h 2940782"/>
                  <a:gd name="connsiteX1" fmla="*/ 2137852 w 3096285"/>
                  <a:gd name="connsiteY1" fmla="*/ 609123 h 2940782"/>
                  <a:gd name="connsiteX2" fmla="*/ 2132430 w 3096285"/>
                  <a:gd name="connsiteY2" fmla="*/ 781824 h 2940782"/>
                  <a:gd name="connsiteX3" fmla="*/ 2954248 w 3096285"/>
                  <a:gd name="connsiteY3" fmla="*/ 770540 h 2940782"/>
                  <a:gd name="connsiteX4" fmla="*/ 2998821 w 3096285"/>
                  <a:gd name="connsiteY4" fmla="*/ 778904 h 2940782"/>
                  <a:gd name="connsiteX5" fmla="*/ 3070010 w 3096285"/>
                  <a:gd name="connsiteY5" fmla="*/ 883166 h 2940782"/>
                  <a:gd name="connsiteX6" fmla="*/ 3096275 w 3096285"/>
                  <a:gd name="connsiteY6" fmla="*/ 2796045 h 2940782"/>
                  <a:gd name="connsiteX7" fmla="*/ 2983649 w 3096285"/>
                  <a:gd name="connsiteY7" fmla="*/ 2911807 h 2940782"/>
                  <a:gd name="connsiteX8" fmla="*/ 874143 w 3096285"/>
                  <a:gd name="connsiteY8" fmla="*/ 2940772 h 2940782"/>
                  <a:gd name="connsiteX9" fmla="*/ 758381 w 3096285"/>
                  <a:gd name="connsiteY9" fmla="*/ 2828146 h 2940782"/>
                  <a:gd name="connsiteX10" fmla="*/ 750127 w 3096285"/>
                  <a:gd name="connsiteY10" fmla="*/ 2227014 h 2940782"/>
                  <a:gd name="connsiteX11" fmla="*/ 181200 w 3096285"/>
                  <a:gd name="connsiteY11" fmla="*/ 2282734 h 2940782"/>
                  <a:gd name="connsiteX12" fmla="*/ 394351 w 3096285"/>
                  <a:gd name="connsiteY12" fmla="*/ 1546791 h 2940782"/>
                  <a:gd name="connsiteX13" fmla="*/ 742815 w 3096285"/>
                  <a:gd name="connsiteY13" fmla="*/ 1694483 h 2940782"/>
                  <a:gd name="connsiteX14" fmla="*/ 732115 w 3096285"/>
                  <a:gd name="connsiteY14" fmla="*/ 915267 h 2940782"/>
                  <a:gd name="connsiteX15" fmla="*/ 844742 w 3096285"/>
                  <a:gd name="connsiteY15" fmla="*/ 799505 h 2940782"/>
                  <a:gd name="connsiteX16" fmla="*/ 1599561 w 3096285"/>
                  <a:gd name="connsiteY16" fmla="*/ 789141 h 2940782"/>
                  <a:gd name="connsiteX17" fmla="*/ 1599561 w 3096285"/>
                  <a:gd name="connsiteY17" fmla="*/ 652300 h 2940782"/>
                  <a:gd name="connsiteX18" fmla="*/ 1595963 w 3096285"/>
                  <a:gd name="connsiteY18" fmla="*/ 649795 h 2940782"/>
                  <a:gd name="connsiteX0" fmla="*/ 1595963 w 3096285"/>
                  <a:gd name="connsiteY0" fmla="*/ 622923 h 2913910"/>
                  <a:gd name="connsiteX1" fmla="*/ 2137852 w 3096285"/>
                  <a:gd name="connsiteY1" fmla="*/ 582251 h 2913910"/>
                  <a:gd name="connsiteX2" fmla="*/ 2132430 w 3096285"/>
                  <a:gd name="connsiteY2" fmla="*/ 754952 h 2913910"/>
                  <a:gd name="connsiteX3" fmla="*/ 2954248 w 3096285"/>
                  <a:gd name="connsiteY3" fmla="*/ 743668 h 2913910"/>
                  <a:gd name="connsiteX4" fmla="*/ 2998821 w 3096285"/>
                  <a:gd name="connsiteY4" fmla="*/ 752032 h 2913910"/>
                  <a:gd name="connsiteX5" fmla="*/ 3070010 w 3096285"/>
                  <a:gd name="connsiteY5" fmla="*/ 856294 h 2913910"/>
                  <a:gd name="connsiteX6" fmla="*/ 3096275 w 3096285"/>
                  <a:gd name="connsiteY6" fmla="*/ 2769173 h 2913910"/>
                  <a:gd name="connsiteX7" fmla="*/ 2983649 w 3096285"/>
                  <a:gd name="connsiteY7" fmla="*/ 2884935 h 2913910"/>
                  <a:gd name="connsiteX8" fmla="*/ 874143 w 3096285"/>
                  <a:gd name="connsiteY8" fmla="*/ 2913900 h 2913910"/>
                  <a:gd name="connsiteX9" fmla="*/ 758381 w 3096285"/>
                  <a:gd name="connsiteY9" fmla="*/ 2801274 h 2913910"/>
                  <a:gd name="connsiteX10" fmla="*/ 750127 w 3096285"/>
                  <a:gd name="connsiteY10" fmla="*/ 2200142 h 2913910"/>
                  <a:gd name="connsiteX11" fmla="*/ 181200 w 3096285"/>
                  <a:gd name="connsiteY11" fmla="*/ 2255862 h 2913910"/>
                  <a:gd name="connsiteX12" fmla="*/ 394351 w 3096285"/>
                  <a:gd name="connsiteY12" fmla="*/ 1519919 h 2913910"/>
                  <a:gd name="connsiteX13" fmla="*/ 742815 w 3096285"/>
                  <a:gd name="connsiteY13" fmla="*/ 1667611 h 2913910"/>
                  <a:gd name="connsiteX14" fmla="*/ 732115 w 3096285"/>
                  <a:gd name="connsiteY14" fmla="*/ 888395 h 2913910"/>
                  <a:gd name="connsiteX15" fmla="*/ 844742 w 3096285"/>
                  <a:gd name="connsiteY15" fmla="*/ 772633 h 2913910"/>
                  <a:gd name="connsiteX16" fmla="*/ 1599561 w 3096285"/>
                  <a:gd name="connsiteY16" fmla="*/ 762269 h 2913910"/>
                  <a:gd name="connsiteX17" fmla="*/ 1599561 w 3096285"/>
                  <a:gd name="connsiteY17" fmla="*/ 625428 h 2913910"/>
                  <a:gd name="connsiteX18" fmla="*/ 1595963 w 3096285"/>
                  <a:gd name="connsiteY18" fmla="*/ 622923 h 2913910"/>
                  <a:gd name="connsiteX0" fmla="*/ 1595963 w 3096285"/>
                  <a:gd name="connsiteY0" fmla="*/ 644381 h 2935368"/>
                  <a:gd name="connsiteX1" fmla="*/ 2137852 w 3096285"/>
                  <a:gd name="connsiteY1" fmla="*/ 603709 h 2935368"/>
                  <a:gd name="connsiteX2" fmla="*/ 2132430 w 3096285"/>
                  <a:gd name="connsiteY2" fmla="*/ 776410 h 2935368"/>
                  <a:gd name="connsiteX3" fmla="*/ 2954248 w 3096285"/>
                  <a:gd name="connsiteY3" fmla="*/ 765126 h 2935368"/>
                  <a:gd name="connsiteX4" fmla="*/ 2998821 w 3096285"/>
                  <a:gd name="connsiteY4" fmla="*/ 773490 h 2935368"/>
                  <a:gd name="connsiteX5" fmla="*/ 3070010 w 3096285"/>
                  <a:gd name="connsiteY5" fmla="*/ 877752 h 2935368"/>
                  <a:gd name="connsiteX6" fmla="*/ 3096275 w 3096285"/>
                  <a:gd name="connsiteY6" fmla="*/ 2790631 h 2935368"/>
                  <a:gd name="connsiteX7" fmla="*/ 2983649 w 3096285"/>
                  <a:gd name="connsiteY7" fmla="*/ 2906393 h 2935368"/>
                  <a:gd name="connsiteX8" fmla="*/ 874143 w 3096285"/>
                  <a:gd name="connsiteY8" fmla="*/ 2935358 h 2935368"/>
                  <a:gd name="connsiteX9" fmla="*/ 758381 w 3096285"/>
                  <a:gd name="connsiteY9" fmla="*/ 2822732 h 2935368"/>
                  <a:gd name="connsiteX10" fmla="*/ 750127 w 3096285"/>
                  <a:gd name="connsiteY10" fmla="*/ 2221600 h 2935368"/>
                  <a:gd name="connsiteX11" fmla="*/ 181200 w 3096285"/>
                  <a:gd name="connsiteY11" fmla="*/ 2277320 h 2935368"/>
                  <a:gd name="connsiteX12" fmla="*/ 394351 w 3096285"/>
                  <a:gd name="connsiteY12" fmla="*/ 1541377 h 2935368"/>
                  <a:gd name="connsiteX13" fmla="*/ 742815 w 3096285"/>
                  <a:gd name="connsiteY13" fmla="*/ 1689069 h 2935368"/>
                  <a:gd name="connsiteX14" fmla="*/ 732115 w 3096285"/>
                  <a:gd name="connsiteY14" fmla="*/ 909853 h 2935368"/>
                  <a:gd name="connsiteX15" fmla="*/ 844742 w 3096285"/>
                  <a:gd name="connsiteY15" fmla="*/ 794091 h 2935368"/>
                  <a:gd name="connsiteX16" fmla="*/ 1599561 w 3096285"/>
                  <a:gd name="connsiteY16" fmla="*/ 783727 h 2935368"/>
                  <a:gd name="connsiteX17" fmla="*/ 1599561 w 3096285"/>
                  <a:gd name="connsiteY17" fmla="*/ 646886 h 2935368"/>
                  <a:gd name="connsiteX18" fmla="*/ 1595963 w 3096285"/>
                  <a:gd name="connsiteY18" fmla="*/ 644381 h 2935368"/>
                  <a:gd name="connsiteX0" fmla="*/ 1595963 w 3096285"/>
                  <a:gd name="connsiteY0" fmla="*/ 644381 h 2935368"/>
                  <a:gd name="connsiteX1" fmla="*/ 2137852 w 3096285"/>
                  <a:gd name="connsiteY1" fmla="*/ 603709 h 2935368"/>
                  <a:gd name="connsiteX2" fmla="*/ 2132430 w 3096285"/>
                  <a:gd name="connsiteY2" fmla="*/ 776410 h 2935368"/>
                  <a:gd name="connsiteX3" fmla="*/ 2998821 w 3096285"/>
                  <a:gd name="connsiteY3" fmla="*/ 773490 h 2935368"/>
                  <a:gd name="connsiteX4" fmla="*/ 3070010 w 3096285"/>
                  <a:gd name="connsiteY4" fmla="*/ 877752 h 2935368"/>
                  <a:gd name="connsiteX5" fmla="*/ 3096275 w 3096285"/>
                  <a:gd name="connsiteY5" fmla="*/ 2790631 h 2935368"/>
                  <a:gd name="connsiteX6" fmla="*/ 2983649 w 3096285"/>
                  <a:gd name="connsiteY6" fmla="*/ 2906393 h 2935368"/>
                  <a:gd name="connsiteX7" fmla="*/ 874143 w 3096285"/>
                  <a:gd name="connsiteY7" fmla="*/ 2935358 h 2935368"/>
                  <a:gd name="connsiteX8" fmla="*/ 758381 w 3096285"/>
                  <a:gd name="connsiteY8" fmla="*/ 2822732 h 2935368"/>
                  <a:gd name="connsiteX9" fmla="*/ 750127 w 3096285"/>
                  <a:gd name="connsiteY9" fmla="*/ 2221600 h 2935368"/>
                  <a:gd name="connsiteX10" fmla="*/ 181200 w 3096285"/>
                  <a:gd name="connsiteY10" fmla="*/ 2277320 h 2935368"/>
                  <a:gd name="connsiteX11" fmla="*/ 394351 w 3096285"/>
                  <a:gd name="connsiteY11" fmla="*/ 1541377 h 2935368"/>
                  <a:gd name="connsiteX12" fmla="*/ 742815 w 3096285"/>
                  <a:gd name="connsiteY12" fmla="*/ 1689069 h 2935368"/>
                  <a:gd name="connsiteX13" fmla="*/ 732115 w 3096285"/>
                  <a:gd name="connsiteY13" fmla="*/ 909853 h 2935368"/>
                  <a:gd name="connsiteX14" fmla="*/ 844742 w 3096285"/>
                  <a:gd name="connsiteY14" fmla="*/ 794091 h 2935368"/>
                  <a:gd name="connsiteX15" fmla="*/ 1599561 w 3096285"/>
                  <a:gd name="connsiteY15" fmla="*/ 783727 h 2935368"/>
                  <a:gd name="connsiteX16" fmla="*/ 1599561 w 3096285"/>
                  <a:gd name="connsiteY16" fmla="*/ 646886 h 2935368"/>
                  <a:gd name="connsiteX17" fmla="*/ 1595963 w 3096285"/>
                  <a:gd name="connsiteY17" fmla="*/ 644381 h 2935368"/>
                  <a:gd name="connsiteX0" fmla="*/ 1595963 w 3096285"/>
                  <a:gd name="connsiteY0" fmla="*/ 644381 h 2935368"/>
                  <a:gd name="connsiteX1" fmla="*/ 2137852 w 3096285"/>
                  <a:gd name="connsiteY1" fmla="*/ 603709 h 2935368"/>
                  <a:gd name="connsiteX2" fmla="*/ 2132430 w 3096285"/>
                  <a:gd name="connsiteY2" fmla="*/ 776410 h 2935368"/>
                  <a:gd name="connsiteX3" fmla="*/ 2998821 w 3096285"/>
                  <a:gd name="connsiteY3" fmla="*/ 773490 h 2935368"/>
                  <a:gd name="connsiteX4" fmla="*/ 3070010 w 3096285"/>
                  <a:gd name="connsiteY4" fmla="*/ 877752 h 2935368"/>
                  <a:gd name="connsiteX5" fmla="*/ 3070583 w 3096285"/>
                  <a:gd name="connsiteY5" fmla="*/ 1509843 h 2935368"/>
                  <a:gd name="connsiteX6" fmla="*/ 3096275 w 3096285"/>
                  <a:gd name="connsiteY6" fmla="*/ 2790631 h 2935368"/>
                  <a:gd name="connsiteX7" fmla="*/ 2983649 w 3096285"/>
                  <a:gd name="connsiteY7" fmla="*/ 2906393 h 2935368"/>
                  <a:gd name="connsiteX8" fmla="*/ 874143 w 3096285"/>
                  <a:gd name="connsiteY8" fmla="*/ 2935358 h 2935368"/>
                  <a:gd name="connsiteX9" fmla="*/ 758381 w 3096285"/>
                  <a:gd name="connsiteY9" fmla="*/ 2822732 h 2935368"/>
                  <a:gd name="connsiteX10" fmla="*/ 750127 w 3096285"/>
                  <a:gd name="connsiteY10" fmla="*/ 2221600 h 2935368"/>
                  <a:gd name="connsiteX11" fmla="*/ 181200 w 3096285"/>
                  <a:gd name="connsiteY11" fmla="*/ 2277320 h 2935368"/>
                  <a:gd name="connsiteX12" fmla="*/ 394351 w 3096285"/>
                  <a:gd name="connsiteY12" fmla="*/ 1541377 h 2935368"/>
                  <a:gd name="connsiteX13" fmla="*/ 742815 w 3096285"/>
                  <a:gd name="connsiteY13" fmla="*/ 1689069 h 2935368"/>
                  <a:gd name="connsiteX14" fmla="*/ 732115 w 3096285"/>
                  <a:gd name="connsiteY14" fmla="*/ 909853 h 2935368"/>
                  <a:gd name="connsiteX15" fmla="*/ 844742 w 3096285"/>
                  <a:gd name="connsiteY15" fmla="*/ 794091 h 2935368"/>
                  <a:gd name="connsiteX16" fmla="*/ 1599561 w 3096285"/>
                  <a:gd name="connsiteY16" fmla="*/ 783727 h 2935368"/>
                  <a:gd name="connsiteX17" fmla="*/ 1599561 w 3096285"/>
                  <a:gd name="connsiteY17" fmla="*/ 646886 h 2935368"/>
                  <a:gd name="connsiteX18" fmla="*/ 1595963 w 3096285"/>
                  <a:gd name="connsiteY18" fmla="*/ 644381 h 2935368"/>
                  <a:gd name="connsiteX0" fmla="*/ 1595963 w 3096285"/>
                  <a:gd name="connsiteY0" fmla="*/ 644381 h 2935368"/>
                  <a:gd name="connsiteX1" fmla="*/ 2137852 w 3096285"/>
                  <a:gd name="connsiteY1" fmla="*/ 603709 h 2935368"/>
                  <a:gd name="connsiteX2" fmla="*/ 2132430 w 3096285"/>
                  <a:gd name="connsiteY2" fmla="*/ 776410 h 2935368"/>
                  <a:gd name="connsiteX3" fmla="*/ 2998821 w 3096285"/>
                  <a:gd name="connsiteY3" fmla="*/ 773490 h 2935368"/>
                  <a:gd name="connsiteX4" fmla="*/ 3070010 w 3096285"/>
                  <a:gd name="connsiteY4" fmla="*/ 877752 h 2935368"/>
                  <a:gd name="connsiteX5" fmla="*/ 3070583 w 3096285"/>
                  <a:gd name="connsiteY5" fmla="*/ 1509843 h 2935368"/>
                  <a:gd name="connsiteX6" fmla="*/ 3079548 w 3096285"/>
                  <a:gd name="connsiteY6" fmla="*/ 2081591 h 2935368"/>
                  <a:gd name="connsiteX7" fmla="*/ 3096275 w 3096285"/>
                  <a:gd name="connsiteY7" fmla="*/ 2790631 h 2935368"/>
                  <a:gd name="connsiteX8" fmla="*/ 2983649 w 3096285"/>
                  <a:gd name="connsiteY8" fmla="*/ 2906393 h 2935368"/>
                  <a:gd name="connsiteX9" fmla="*/ 874143 w 3096285"/>
                  <a:gd name="connsiteY9" fmla="*/ 2935358 h 2935368"/>
                  <a:gd name="connsiteX10" fmla="*/ 758381 w 3096285"/>
                  <a:gd name="connsiteY10" fmla="*/ 2822732 h 2935368"/>
                  <a:gd name="connsiteX11" fmla="*/ 750127 w 3096285"/>
                  <a:gd name="connsiteY11" fmla="*/ 2221600 h 2935368"/>
                  <a:gd name="connsiteX12" fmla="*/ 181200 w 3096285"/>
                  <a:gd name="connsiteY12" fmla="*/ 2277320 h 2935368"/>
                  <a:gd name="connsiteX13" fmla="*/ 394351 w 3096285"/>
                  <a:gd name="connsiteY13" fmla="*/ 1541377 h 2935368"/>
                  <a:gd name="connsiteX14" fmla="*/ 742815 w 3096285"/>
                  <a:gd name="connsiteY14" fmla="*/ 1689069 h 2935368"/>
                  <a:gd name="connsiteX15" fmla="*/ 732115 w 3096285"/>
                  <a:gd name="connsiteY15" fmla="*/ 909853 h 2935368"/>
                  <a:gd name="connsiteX16" fmla="*/ 844742 w 3096285"/>
                  <a:gd name="connsiteY16" fmla="*/ 794091 h 2935368"/>
                  <a:gd name="connsiteX17" fmla="*/ 1599561 w 3096285"/>
                  <a:gd name="connsiteY17" fmla="*/ 783727 h 2935368"/>
                  <a:gd name="connsiteX18" fmla="*/ 1599561 w 3096285"/>
                  <a:gd name="connsiteY18" fmla="*/ 646886 h 2935368"/>
                  <a:gd name="connsiteX19" fmla="*/ 1595963 w 3096285"/>
                  <a:gd name="connsiteY19" fmla="*/ 644381 h 2935368"/>
                  <a:gd name="connsiteX0" fmla="*/ 1595963 w 3096285"/>
                  <a:gd name="connsiteY0" fmla="*/ 644381 h 2935368"/>
                  <a:gd name="connsiteX1" fmla="*/ 2137852 w 3096285"/>
                  <a:gd name="connsiteY1" fmla="*/ 603709 h 2935368"/>
                  <a:gd name="connsiteX2" fmla="*/ 2132430 w 3096285"/>
                  <a:gd name="connsiteY2" fmla="*/ 776410 h 2935368"/>
                  <a:gd name="connsiteX3" fmla="*/ 2998821 w 3096285"/>
                  <a:gd name="connsiteY3" fmla="*/ 773490 h 2935368"/>
                  <a:gd name="connsiteX4" fmla="*/ 3070010 w 3096285"/>
                  <a:gd name="connsiteY4" fmla="*/ 877752 h 2935368"/>
                  <a:gd name="connsiteX5" fmla="*/ 3070583 w 3096285"/>
                  <a:gd name="connsiteY5" fmla="*/ 1509843 h 2935368"/>
                  <a:gd name="connsiteX6" fmla="*/ 2555824 w 3096285"/>
                  <a:gd name="connsiteY6" fmla="*/ 2258957 h 2935368"/>
                  <a:gd name="connsiteX7" fmla="*/ 3096275 w 3096285"/>
                  <a:gd name="connsiteY7" fmla="*/ 2790631 h 2935368"/>
                  <a:gd name="connsiteX8" fmla="*/ 2983649 w 3096285"/>
                  <a:gd name="connsiteY8" fmla="*/ 2906393 h 2935368"/>
                  <a:gd name="connsiteX9" fmla="*/ 874143 w 3096285"/>
                  <a:gd name="connsiteY9" fmla="*/ 2935358 h 2935368"/>
                  <a:gd name="connsiteX10" fmla="*/ 758381 w 3096285"/>
                  <a:gd name="connsiteY10" fmla="*/ 2822732 h 2935368"/>
                  <a:gd name="connsiteX11" fmla="*/ 750127 w 3096285"/>
                  <a:gd name="connsiteY11" fmla="*/ 2221600 h 2935368"/>
                  <a:gd name="connsiteX12" fmla="*/ 181200 w 3096285"/>
                  <a:gd name="connsiteY12" fmla="*/ 2277320 h 2935368"/>
                  <a:gd name="connsiteX13" fmla="*/ 394351 w 3096285"/>
                  <a:gd name="connsiteY13" fmla="*/ 1541377 h 2935368"/>
                  <a:gd name="connsiteX14" fmla="*/ 742815 w 3096285"/>
                  <a:gd name="connsiteY14" fmla="*/ 1689069 h 2935368"/>
                  <a:gd name="connsiteX15" fmla="*/ 732115 w 3096285"/>
                  <a:gd name="connsiteY15" fmla="*/ 909853 h 2935368"/>
                  <a:gd name="connsiteX16" fmla="*/ 844742 w 3096285"/>
                  <a:gd name="connsiteY16" fmla="*/ 794091 h 2935368"/>
                  <a:gd name="connsiteX17" fmla="*/ 1599561 w 3096285"/>
                  <a:gd name="connsiteY17" fmla="*/ 783727 h 2935368"/>
                  <a:gd name="connsiteX18" fmla="*/ 1599561 w 3096285"/>
                  <a:gd name="connsiteY18" fmla="*/ 646886 h 2935368"/>
                  <a:gd name="connsiteX19" fmla="*/ 1595963 w 3096285"/>
                  <a:gd name="connsiteY19" fmla="*/ 644381 h 2935368"/>
                  <a:gd name="connsiteX0" fmla="*/ 1595963 w 3096285"/>
                  <a:gd name="connsiteY0" fmla="*/ 644381 h 2935368"/>
                  <a:gd name="connsiteX1" fmla="*/ 2137852 w 3096285"/>
                  <a:gd name="connsiteY1" fmla="*/ 603709 h 2935368"/>
                  <a:gd name="connsiteX2" fmla="*/ 2132430 w 3096285"/>
                  <a:gd name="connsiteY2" fmla="*/ 776410 h 2935368"/>
                  <a:gd name="connsiteX3" fmla="*/ 2998821 w 3096285"/>
                  <a:gd name="connsiteY3" fmla="*/ 773490 h 2935368"/>
                  <a:gd name="connsiteX4" fmla="*/ 3070010 w 3096285"/>
                  <a:gd name="connsiteY4" fmla="*/ 877752 h 2935368"/>
                  <a:gd name="connsiteX5" fmla="*/ 3070583 w 3096285"/>
                  <a:gd name="connsiteY5" fmla="*/ 1509843 h 2935368"/>
                  <a:gd name="connsiteX6" fmla="*/ 2871545 w 3096285"/>
                  <a:gd name="connsiteY6" fmla="*/ 1769711 h 2935368"/>
                  <a:gd name="connsiteX7" fmla="*/ 2555824 w 3096285"/>
                  <a:gd name="connsiteY7" fmla="*/ 2258957 h 2935368"/>
                  <a:gd name="connsiteX8" fmla="*/ 3096275 w 3096285"/>
                  <a:gd name="connsiteY8" fmla="*/ 2790631 h 2935368"/>
                  <a:gd name="connsiteX9" fmla="*/ 2983649 w 3096285"/>
                  <a:gd name="connsiteY9" fmla="*/ 2906393 h 2935368"/>
                  <a:gd name="connsiteX10" fmla="*/ 874143 w 3096285"/>
                  <a:gd name="connsiteY10" fmla="*/ 2935358 h 2935368"/>
                  <a:gd name="connsiteX11" fmla="*/ 758381 w 3096285"/>
                  <a:gd name="connsiteY11" fmla="*/ 2822732 h 2935368"/>
                  <a:gd name="connsiteX12" fmla="*/ 750127 w 3096285"/>
                  <a:gd name="connsiteY12" fmla="*/ 2221600 h 2935368"/>
                  <a:gd name="connsiteX13" fmla="*/ 181200 w 3096285"/>
                  <a:gd name="connsiteY13" fmla="*/ 2277320 h 2935368"/>
                  <a:gd name="connsiteX14" fmla="*/ 394351 w 3096285"/>
                  <a:gd name="connsiteY14" fmla="*/ 1541377 h 2935368"/>
                  <a:gd name="connsiteX15" fmla="*/ 742815 w 3096285"/>
                  <a:gd name="connsiteY15" fmla="*/ 1689069 h 2935368"/>
                  <a:gd name="connsiteX16" fmla="*/ 732115 w 3096285"/>
                  <a:gd name="connsiteY16" fmla="*/ 909853 h 2935368"/>
                  <a:gd name="connsiteX17" fmla="*/ 844742 w 3096285"/>
                  <a:gd name="connsiteY17" fmla="*/ 794091 h 2935368"/>
                  <a:gd name="connsiteX18" fmla="*/ 1599561 w 3096285"/>
                  <a:gd name="connsiteY18" fmla="*/ 783727 h 2935368"/>
                  <a:gd name="connsiteX19" fmla="*/ 1599561 w 3096285"/>
                  <a:gd name="connsiteY19" fmla="*/ 646886 h 2935368"/>
                  <a:gd name="connsiteX20" fmla="*/ 1595963 w 3096285"/>
                  <a:gd name="connsiteY20" fmla="*/ 644381 h 2935368"/>
                  <a:gd name="connsiteX0" fmla="*/ 1595963 w 3096285"/>
                  <a:gd name="connsiteY0" fmla="*/ 644381 h 2935368"/>
                  <a:gd name="connsiteX1" fmla="*/ 2137852 w 3096285"/>
                  <a:gd name="connsiteY1" fmla="*/ 603709 h 2935368"/>
                  <a:gd name="connsiteX2" fmla="*/ 2132430 w 3096285"/>
                  <a:gd name="connsiteY2" fmla="*/ 776410 h 2935368"/>
                  <a:gd name="connsiteX3" fmla="*/ 2998821 w 3096285"/>
                  <a:gd name="connsiteY3" fmla="*/ 773490 h 2935368"/>
                  <a:gd name="connsiteX4" fmla="*/ 3070010 w 3096285"/>
                  <a:gd name="connsiteY4" fmla="*/ 877752 h 2935368"/>
                  <a:gd name="connsiteX5" fmla="*/ 3070583 w 3096285"/>
                  <a:gd name="connsiteY5" fmla="*/ 1509843 h 2935368"/>
                  <a:gd name="connsiteX6" fmla="*/ 2723584 w 3096285"/>
                  <a:gd name="connsiteY6" fmla="*/ 1643816 h 2935368"/>
                  <a:gd name="connsiteX7" fmla="*/ 2555824 w 3096285"/>
                  <a:gd name="connsiteY7" fmla="*/ 2258957 h 2935368"/>
                  <a:gd name="connsiteX8" fmla="*/ 3096275 w 3096285"/>
                  <a:gd name="connsiteY8" fmla="*/ 2790631 h 2935368"/>
                  <a:gd name="connsiteX9" fmla="*/ 2983649 w 3096285"/>
                  <a:gd name="connsiteY9" fmla="*/ 2906393 h 2935368"/>
                  <a:gd name="connsiteX10" fmla="*/ 874143 w 3096285"/>
                  <a:gd name="connsiteY10" fmla="*/ 2935358 h 2935368"/>
                  <a:gd name="connsiteX11" fmla="*/ 758381 w 3096285"/>
                  <a:gd name="connsiteY11" fmla="*/ 2822732 h 2935368"/>
                  <a:gd name="connsiteX12" fmla="*/ 750127 w 3096285"/>
                  <a:gd name="connsiteY12" fmla="*/ 2221600 h 2935368"/>
                  <a:gd name="connsiteX13" fmla="*/ 181200 w 3096285"/>
                  <a:gd name="connsiteY13" fmla="*/ 2277320 h 2935368"/>
                  <a:gd name="connsiteX14" fmla="*/ 394351 w 3096285"/>
                  <a:gd name="connsiteY14" fmla="*/ 1541377 h 2935368"/>
                  <a:gd name="connsiteX15" fmla="*/ 742815 w 3096285"/>
                  <a:gd name="connsiteY15" fmla="*/ 1689069 h 2935368"/>
                  <a:gd name="connsiteX16" fmla="*/ 732115 w 3096285"/>
                  <a:gd name="connsiteY16" fmla="*/ 909853 h 2935368"/>
                  <a:gd name="connsiteX17" fmla="*/ 844742 w 3096285"/>
                  <a:gd name="connsiteY17" fmla="*/ 794091 h 2935368"/>
                  <a:gd name="connsiteX18" fmla="*/ 1599561 w 3096285"/>
                  <a:gd name="connsiteY18" fmla="*/ 783727 h 2935368"/>
                  <a:gd name="connsiteX19" fmla="*/ 1599561 w 3096285"/>
                  <a:gd name="connsiteY19" fmla="*/ 646886 h 2935368"/>
                  <a:gd name="connsiteX20" fmla="*/ 1595963 w 3096285"/>
                  <a:gd name="connsiteY20" fmla="*/ 644381 h 2935368"/>
                  <a:gd name="connsiteX0" fmla="*/ 1595963 w 3096285"/>
                  <a:gd name="connsiteY0" fmla="*/ 644381 h 2935368"/>
                  <a:gd name="connsiteX1" fmla="*/ 2137852 w 3096285"/>
                  <a:gd name="connsiteY1" fmla="*/ 603709 h 2935368"/>
                  <a:gd name="connsiteX2" fmla="*/ 2132430 w 3096285"/>
                  <a:gd name="connsiteY2" fmla="*/ 776410 h 2935368"/>
                  <a:gd name="connsiteX3" fmla="*/ 2998821 w 3096285"/>
                  <a:gd name="connsiteY3" fmla="*/ 773490 h 2935368"/>
                  <a:gd name="connsiteX4" fmla="*/ 3070010 w 3096285"/>
                  <a:gd name="connsiteY4" fmla="*/ 877752 h 2935368"/>
                  <a:gd name="connsiteX5" fmla="*/ 3070583 w 3096285"/>
                  <a:gd name="connsiteY5" fmla="*/ 1509843 h 2935368"/>
                  <a:gd name="connsiteX6" fmla="*/ 2723584 w 3096285"/>
                  <a:gd name="connsiteY6" fmla="*/ 1643816 h 2935368"/>
                  <a:gd name="connsiteX7" fmla="*/ 2640050 w 3096285"/>
                  <a:gd name="connsiteY7" fmla="*/ 2185912 h 2935368"/>
                  <a:gd name="connsiteX8" fmla="*/ 3096275 w 3096285"/>
                  <a:gd name="connsiteY8" fmla="*/ 2790631 h 2935368"/>
                  <a:gd name="connsiteX9" fmla="*/ 2983649 w 3096285"/>
                  <a:gd name="connsiteY9" fmla="*/ 2906393 h 2935368"/>
                  <a:gd name="connsiteX10" fmla="*/ 874143 w 3096285"/>
                  <a:gd name="connsiteY10" fmla="*/ 2935358 h 2935368"/>
                  <a:gd name="connsiteX11" fmla="*/ 758381 w 3096285"/>
                  <a:gd name="connsiteY11" fmla="*/ 2822732 h 2935368"/>
                  <a:gd name="connsiteX12" fmla="*/ 750127 w 3096285"/>
                  <a:gd name="connsiteY12" fmla="*/ 2221600 h 2935368"/>
                  <a:gd name="connsiteX13" fmla="*/ 181200 w 3096285"/>
                  <a:gd name="connsiteY13" fmla="*/ 2277320 h 2935368"/>
                  <a:gd name="connsiteX14" fmla="*/ 394351 w 3096285"/>
                  <a:gd name="connsiteY14" fmla="*/ 1541377 h 2935368"/>
                  <a:gd name="connsiteX15" fmla="*/ 742815 w 3096285"/>
                  <a:gd name="connsiteY15" fmla="*/ 1689069 h 2935368"/>
                  <a:gd name="connsiteX16" fmla="*/ 732115 w 3096285"/>
                  <a:gd name="connsiteY16" fmla="*/ 909853 h 2935368"/>
                  <a:gd name="connsiteX17" fmla="*/ 844742 w 3096285"/>
                  <a:gd name="connsiteY17" fmla="*/ 794091 h 2935368"/>
                  <a:gd name="connsiteX18" fmla="*/ 1599561 w 3096285"/>
                  <a:gd name="connsiteY18" fmla="*/ 783727 h 2935368"/>
                  <a:gd name="connsiteX19" fmla="*/ 1599561 w 3096285"/>
                  <a:gd name="connsiteY19" fmla="*/ 646886 h 2935368"/>
                  <a:gd name="connsiteX20" fmla="*/ 1595963 w 3096285"/>
                  <a:gd name="connsiteY20" fmla="*/ 644381 h 2935368"/>
                  <a:gd name="connsiteX0" fmla="*/ 1595963 w 3096285"/>
                  <a:gd name="connsiteY0" fmla="*/ 644381 h 2935368"/>
                  <a:gd name="connsiteX1" fmla="*/ 2137852 w 3096285"/>
                  <a:gd name="connsiteY1" fmla="*/ 603709 h 2935368"/>
                  <a:gd name="connsiteX2" fmla="*/ 2132430 w 3096285"/>
                  <a:gd name="connsiteY2" fmla="*/ 776410 h 2935368"/>
                  <a:gd name="connsiteX3" fmla="*/ 2998821 w 3096285"/>
                  <a:gd name="connsiteY3" fmla="*/ 773490 h 2935368"/>
                  <a:gd name="connsiteX4" fmla="*/ 3070010 w 3096285"/>
                  <a:gd name="connsiteY4" fmla="*/ 877752 h 2935368"/>
                  <a:gd name="connsiteX5" fmla="*/ 3070583 w 3096285"/>
                  <a:gd name="connsiteY5" fmla="*/ 1509843 h 2935368"/>
                  <a:gd name="connsiteX6" fmla="*/ 2723584 w 3096285"/>
                  <a:gd name="connsiteY6" fmla="*/ 1643816 h 2935368"/>
                  <a:gd name="connsiteX7" fmla="*/ 2640050 w 3096285"/>
                  <a:gd name="connsiteY7" fmla="*/ 2185912 h 2935368"/>
                  <a:gd name="connsiteX8" fmla="*/ 2892430 w 3096285"/>
                  <a:gd name="connsiteY8" fmla="*/ 2555174 h 2935368"/>
                  <a:gd name="connsiteX9" fmla="*/ 3096275 w 3096285"/>
                  <a:gd name="connsiteY9" fmla="*/ 2790631 h 2935368"/>
                  <a:gd name="connsiteX10" fmla="*/ 2983649 w 3096285"/>
                  <a:gd name="connsiteY10" fmla="*/ 2906393 h 2935368"/>
                  <a:gd name="connsiteX11" fmla="*/ 874143 w 3096285"/>
                  <a:gd name="connsiteY11" fmla="*/ 2935358 h 2935368"/>
                  <a:gd name="connsiteX12" fmla="*/ 758381 w 3096285"/>
                  <a:gd name="connsiteY12" fmla="*/ 2822732 h 2935368"/>
                  <a:gd name="connsiteX13" fmla="*/ 750127 w 3096285"/>
                  <a:gd name="connsiteY13" fmla="*/ 2221600 h 2935368"/>
                  <a:gd name="connsiteX14" fmla="*/ 181200 w 3096285"/>
                  <a:gd name="connsiteY14" fmla="*/ 2277320 h 2935368"/>
                  <a:gd name="connsiteX15" fmla="*/ 394351 w 3096285"/>
                  <a:gd name="connsiteY15" fmla="*/ 1541377 h 2935368"/>
                  <a:gd name="connsiteX16" fmla="*/ 742815 w 3096285"/>
                  <a:gd name="connsiteY16" fmla="*/ 1689069 h 2935368"/>
                  <a:gd name="connsiteX17" fmla="*/ 732115 w 3096285"/>
                  <a:gd name="connsiteY17" fmla="*/ 909853 h 2935368"/>
                  <a:gd name="connsiteX18" fmla="*/ 844742 w 3096285"/>
                  <a:gd name="connsiteY18" fmla="*/ 794091 h 2935368"/>
                  <a:gd name="connsiteX19" fmla="*/ 1599561 w 3096285"/>
                  <a:gd name="connsiteY19" fmla="*/ 783727 h 2935368"/>
                  <a:gd name="connsiteX20" fmla="*/ 1599561 w 3096285"/>
                  <a:gd name="connsiteY20" fmla="*/ 646886 h 2935368"/>
                  <a:gd name="connsiteX21" fmla="*/ 1595963 w 3096285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40050 w 3146928"/>
                  <a:gd name="connsiteY7" fmla="*/ 2185912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40050 w 3146928"/>
                  <a:gd name="connsiteY7" fmla="*/ 2185912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40050 w 3146928"/>
                  <a:gd name="connsiteY7" fmla="*/ 2185912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40050 w 3146928"/>
                  <a:gd name="connsiteY7" fmla="*/ 2185912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40050 w 3146928"/>
                  <a:gd name="connsiteY7" fmla="*/ 2185912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40050 w 3146928"/>
                  <a:gd name="connsiteY7" fmla="*/ 2185912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40050 w 3146928"/>
                  <a:gd name="connsiteY7" fmla="*/ 2185912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40050 w 3146928"/>
                  <a:gd name="connsiteY7" fmla="*/ 2185912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64086 w 3146928"/>
                  <a:gd name="connsiteY7" fmla="*/ 2221080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64086 w 3146928"/>
                  <a:gd name="connsiteY7" fmla="*/ 2221080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64086 w 3146928"/>
                  <a:gd name="connsiteY7" fmla="*/ 2221080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64086 w 3146928"/>
                  <a:gd name="connsiteY7" fmla="*/ 2221080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6928"/>
                  <a:gd name="connsiteY0" fmla="*/ 644381 h 2935368"/>
                  <a:gd name="connsiteX1" fmla="*/ 2137852 w 3146928"/>
                  <a:gd name="connsiteY1" fmla="*/ 603709 h 2935368"/>
                  <a:gd name="connsiteX2" fmla="*/ 2132430 w 3146928"/>
                  <a:gd name="connsiteY2" fmla="*/ 776410 h 2935368"/>
                  <a:gd name="connsiteX3" fmla="*/ 2998821 w 3146928"/>
                  <a:gd name="connsiteY3" fmla="*/ 773490 h 2935368"/>
                  <a:gd name="connsiteX4" fmla="*/ 3070010 w 3146928"/>
                  <a:gd name="connsiteY4" fmla="*/ 877752 h 2935368"/>
                  <a:gd name="connsiteX5" fmla="*/ 3070583 w 3146928"/>
                  <a:gd name="connsiteY5" fmla="*/ 1509843 h 2935368"/>
                  <a:gd name="connsiteX6" fmla="*/ 2723584 w 3146928"/>
                  <a:gd name="connsiteY6" fmla="*/ 1643816 h 2935368"/>
                  <a:gd name="connsiteX7" fmla="*/ 2664086 w 3146928"/>
                  <a:gd name="connsiteY7" fmla="*/ 2221080 h 2935368"/>
                  <a:gd name="connsiteX8" fmla="*/ 3146928 w 3146928"/>
                  <a:gd name="connsiteY8" fmla="*/ 2391550 h 2935368"/>
                  <a:gd name="connsiteX9" fmla="*/ 3096275 w 3146928"/>
                  <a:gd name="connsiteY9" fmla="*/ 2790631 h 2935368"/>
                  <a:gd name="connsiteX10" fmla="*/ 2983649 w 3146928"/>
                  <a:gd name="connsiteY10" fmla="*/ 2906393 h 2935368"/>
                  <a:gd name="connsiteX11" fmla="*/ 874143 w 3146928"/>
                  <a:gd name="connsiteY11" fmla="*/ 2935358 h 2935368"/>
                  <a:gd name="connsiteX12" fmla="*/ 758381 w 3146928"/>
                  <a:gd name="connsiteY12" fmla="*/ 2822732 h 2935368"/>
                  <a:gd name="connsiteX13" fmla="*/ 750127 w 3146928"/>
                  <a:gd name="connsiteY13" fmla="*/ 2221600 h 2935368"/>
                  <a:gd name="connsiteX14" fmla="*/ 181200 w 3146928"/>
                  <a:gd name="connsiteY14" fmla="*/ 2277320 h 2935368"/>
                  <a:gd name="connsiteX15" fmla="*/ 394351 w 3146928"/>
                  <a:gd name="connsiteY15" fmla="*/ 1541377 h 2935368"/>
                  <a:gd name="connsiteX16" fmla="*/ 742815 w 3146928"/>
                  <a:gd name="connsiteY16" fmla="*/ 1689069 h 2935368"/>
                  <a:gd name="connsiteX17" fmla="*/ 732115 w 3146928"/>
                  <a:gd name="connsiteY17" fmla="*/ 909853 h 2935368"/>
                  <a:gd name="connsiteX18" fmla="*/ 844742 w 3146928"/>
                  <a:gd name="connsiteY18" fmla="*/ 794091 h 2935368"/>
                  <a:gd name="connsiteX19" fmla="*/ 1599561 w 3146928"/>
                  <a:gd name="connsiteY19" fmla="*/ 783727 h 2935368"/>
                  <a:gd name="connsiteX20" fmla="*/ 1599561 w 3146928"/>
                  <a:gd name="connsiteY20" fmla="*/ 646886 h 2935368"/>
                  <a:gd name="connsiteX21" fmla="*/ 1595963 w 3146928"/>
                  <a:gd name="connsiteY21" fmla="*/ 644381 h 2935368"/>
                  <a:gd name="connsiteX0" fmla="*/ 1595963 w 3148750"/>
                  <a:gd name="connsiteY0" fmla="*/ 644381 h 2935368"/>
                  <a:gd name="connsiteX1" fmla="*/ 2137852 w 3148750"/>
                  <a:gd name="connsiteY1" fmla="*/ 603709 h 2935368"/>
                  <a:gd name="connsiteX2" fmla="*/ 2132430 w 3148750"/>
                  <a:gd name="connsiteY2" fmla="*/ 776410 h 2935368"/>
                  <a:gd name="connsiteX3" fmla="*/ 2998821 w 3148750"/>
                  <a:gd name="connsiteY3" fmla="*/ 773490 h 2935368"/>
                  <a:gd name="connsiteX4" fmla="*/ 3070010 w 3148750"/>
                  <a:gd name="connsiteY4" fmla="*/ 877752 h 2935368"/>
                  <a:gd name="connsiteX5" fmla="*/ 3070583 w 3148750"/>
                  <a:gd name="connsiteY5" fmla="*/ 1509843 h 2935368"/>
                  <a:gd name="connsiteX6" fmla="*/ 2723584 w 3148750"/>
                  <a:gd name="connsiteY6" fmla="*/ 1643816 h 2935368"/>
                  <a:gd name="connsiteX7" fmla="*/ 2664086 w 3148750"/>
                  <a:gd name="connsiteY7" fmla="*/ 2221080 h 2935368"/>
                  <a:gd name="connsiteX8" fmla="*/ 3146928 w 3148750"/>
                  <a:gd name="connsiteY8" fmla="*/ 2391550 h 2935368"/>
                  <a:gd name="connsiteX9" fmla="*/ 3148750 w 3148750"/>
                  <a:gd name="connsiteY9" fmla="*/ 2447059 h 2935368"/>
                  <a:gd name="connsiteX10" fmla="*/ 3096275 w 3148750"/>
                  <a:gd name="connsiteY10" fmla="*/ 2790631 h 2935368"/>
                  <a:gd name="connsiteX11" fmla="*/ 2983649 w 3148750"/>
                  <a:gd name="connsiteY11" fmla="*/ 2906393 h 2935368"/>
                  <a:gd name="connsiteX12" fmla="*/ 874143 w 3148750"/>
                  <a:gd name="connsiteY12" fmla="*/ 2935358 h 2935368"/>
                  <a:gd name="connsiteX13" fmla="*/ 758381 w 3148750"/>
                  <a:gd name="connsiteY13" fmla="*/ 2822732 h 2935368"/>
                  <a:gd name="connsiteX14" fmla="*/ 750127 w 3148750"/>
                  <a:gd name="connsiteY14" fmla="*/ 2221600 h 2935368"/>
                  <a:gd name="connsiteX15" fmla="*/ 181200 w 3148750"/>
                  <a:gd name="connsiteY15" fmla="*/ 2277320 h 2935368"/>
                  <a:gd name="connsiteX16" fmla="*/ 394351 w 3148750"/>
                  <a:gd name="connsiteY16" fmla="*/ 1541377 h 2935368"/>
                  <a:gd name="connsiteX17" fmla="*/ 742815 w 3148750"/>
                  <a:gd name="connsiteY17" fmla="*/ 1689069 h 2935368"/>
                  <a:gd name="connsiteX18" fmla="*/ 732115 w 3148750"/>
                  <a:gd name="connsiteY18" fmla="*/ 909853 h 2935368"/>
                  <a:gd name="connsiteX19" fmla="*/ 844742 w 3148750"/>
                  <a:gd name="connsiteY19" fmla="*/ 794091 h 2935368"/>
                  <a:gd name="connsiteX20" fmla="*/ 1599561 w 3148750"/>
                  <a:gd name="connsiteY20" fmla="*/ 783727 h 2935368"/>
                  <a:gd name="connsiteX21" fmla="*/ 1599561 w 3148750"/>
                  <a:gd name="connsiteY21" fmla="*/ 646886 h 2935368"/>
                  <a:gd name="connsiteX22" fmla="*/ 1595963 w 3148750"/>
                  <a:gd name="connsiteY22" fmla="*/ 644381 h 2935368"/>
                  <a:gd name="connsiteX0" fmla="*/ 1595963 w 3148750"/>
                  <a:gd name="connsiteY0" fmla="*/ 644381 h 2935368"/>
                  <a:gd name="connsiteX1" fmla="*/ 2137852 w 3148750"/>
                  <a:gd name="connsiteY1" fmla="*/ 603709 h 2935368"/>
                  <a:gd name="connsiteX2" fmla="*/ 2132430 w 3148750"/>
                  <a:gd name="connsiteY2" fmla="*/ 776410 h 2935368"/>
                  <a:gd name="connsiteX3" fmla="*/ 2998821 w 3148750"/>
                  <a:gd name="connsiteY3" fmla="*/ 773490 h 2935368"/>
                  <a:gd name="connsiteX4" fmla="*/ 3070010 w 3148750"/>
                  <a:gd name="connsiteY4" fmla="*/ 877752 h 2935368"/>
                  <a:gd name="connsiteX5" fmla="*/ 3070583 w 3148750"/>
                  <a:gd name="connsiteY5" fmla="*/ 1509843 h 2935368"/>
                  <a:gd name="connsiteX6" fmla="*/ 2723584 w 3148750"/>
                  <a:gd name="connsiteY6" fmla="*/ 1643816 h 2935368"/>
                  <a:gd name="connsiteX7" fmla="*/ 2664086 w 3148750"/>
                  <a:gd name="connsiteY7" fmla="*/ 2221080 h 2935368"/>
                  <a:gd name="connsiteX8" fmla="*/ 3148750 w 3148750"/>
                  <a:gd name="connsiteY8" fmla="*/ 2447059 h 2935368"/>
                  <a:gd name="connsiteX9" fmla="*/ 3096275 w 3148750"/>
                  <a:gd name="connsiteY9" fmla="*/ 2790631 h 2935368"/>
                  <a:gd name="connsiteX10" fmla="*/ 2983649 w 3148750"/>
                  <a:gd name="connsiteY10" fmla="*/ 2906393 h 2935368"/>
                  <a:gd name="connsiteX11" fmla="*/ 874143 w 3148750"/>
                  <a:gd name="connsiteY11" fmla="*/ 2935358 h 2935368"/>
                  <a:gd name="connsiteX12" fmla="*/ 758381 w 3148750"/>
                  <a:gd name="connsiteY12" fmla="*/ 2822732 h 2935368"/>
                  <a:gd name="connsiteX13" fmla="*/ 750127 w 3148750"/>
                  <a:gd name="connsiteY13" fmla="*/ 2221600 h 2935368"/>
                  <a:gd name="connsiteX14" fmla="*/ 181200 w 3148750"/>
                  <a:gd name="connsiteY14" fmla="*/ 2277320 h 2935368"/>
                  <a:gd name="connsiteX15" fmla="*/ 394351 w 3148750"/>
                  <a:gd name="connsiteY15" fmla="*/ 1541377 h 2935368"/>
                  <a:gd name="connsiteX16" fmla="*/ 742815 w 3148750"/>
                  <a:gd name="connsiteY16" fmla="*/ 1689069 h 2935368"/>
                  <a:gd name="connsiteX17" fmla="*/ 732115 w 3148750"/>
                  <a:gd name="connsiteY17" fmla="*/ 909853 h 2935368"/>
                  <a:gd name="connsiteX18" fmla="*/ 844742 w 3148750"/>
                  <a:gd name="connsiteY18" fmla="*/ 794091 h 2935368"/>
                  <a:gd name="connsiteX19" fmla="*/ 1599561 w 3148750"/>
                  <a:gd name="connsiteY19" fmla="*/ 783727 h 2935368"/>
                  <a:gd name="connsiteX20" fmla="*/ 1599561 w 3148750"/>
                  <a:gd name="connsiteY20" fmla="*/ 646886 h 2935368"/>
                  <a:gd name="connsiteX21" fmla="*/ 1595963 w 3148750"/>
                  <a:gd name="connsiteY21" fmla="*/ 644381 h 2935368"/>
                  <a:gd name="connsiteX0" fmla="*/ 1595963 w 3148750"/>
                  <a:gd name="connsiteY0" fmla="*/ 644381 h 2935368"/>
                  <a:gd name="connsiteX1" fmla="*/ 2137852 w 3148750"/>
                  <a:gd name="connsiteY1" fmla="*/ 603709 h 2935368"/>
                  <a:gd name="connsiteX2" fmla="*/ 2132430 w 3148750"/>
                  <a:gd name="connsiteY2" fmla="*/ 776410 h 2935368"/>
                  <a:gd name="connsiteX3" fmla="*/ 2998821 w 3148750"/>
                  <a:gd name="connsiteY3" fmla="*/ 773490 h 2935368"/>
                  <a:gd name="connsiteX4" fmla="*/ 3070010 w 3148750"/>
                  <a:gd name="connsiteY4" fmla="*/ 877752 h 2935368"/>
                  <a:gd name="connsiteX5" fmla="*/ 3070583 w 3148750"/>
                  <a:gd name="connsiteY5" fmla="*/ 1509843 h 2935368"/>
                  <a:gd name="connsiteX6" fmla="*/ 2723584 w 3148750"/>
                  <a:gd name="connsiteY6" fmla="*/ 1643816 h 2935368"/>
                  <a:gd name="connsiteX7" fmla="*/ 2664086 w 3148750"/>
                  <a:gd name="connsiteY7" fmla="*/ 2221080 h 2935368"/>
                  <a:gd name="connsiteX8" fmla="*/ 3148750 w 3148750"/>
                  <a:gd name="connsiteY8" fmla="*/ 2447059 h 2935368"/>
                  <a:gd name="connsiteX9" fmla="*/ 3096275 w 3148750"/>
                  <a:gd name="connsiteY9" fmla="*/ 2790631 h 2935368"/>
                  <a:gd name="connsiteX10" fmla="*/ 2983649 w 3148750"/>
                  <a:gd name="connsiteY10" fmla="*/ 2906393 h 2935368"/>
                  <a:gd name="connsiteX11" fmla="*/ 874143 w 3148750"/>
                  <a:gd name="connsiteY11" fmla="*/ 2935358 h 2935368"/>
                  <a:gd name="connsiteX12" fmla="*/ 758381 w 3148750"/>
                  <a:gd name="connsiteY12" fmla="*/ 2822732 h 2935368"/>
                  <a:gd name="connsiteX13" fmla="*/ 750127 w 3148750"/>
                  <a:gd name="connsiteY13" fmla="*/ 2221600 h 2935368"/>
                  <a:gd name="connsiteX14" fmla="*/ 181200 w 3148750"/>
                  <a:gd name="connsiteY14" fmla="*/ 2277320 h 2935368"/>
                  <a:gd name="connsiteX15" fmla="*/ 394351 w 3148750"/>
                  <a:gd name="connsiteY15" fmla="*/ 1541377 h 2935368"/>
                  <a:gd name="connsiteX16" fmla="*/ 742815 w 3148750"/>
                  <a:gd name="connsiteY16" fmla="*/ 1689069 h 2935368"/>
                  <a:gd name="connsiteX17" fmla="*/ 732115 w 3148750"/>
                  <a:gd name="connsiteY17" fmla="*/ 909853 h 2935368"/>
                  <a:gd name="connsiteX18" fmla="*/ 844742 w 3148750"/>
                  <a:gd name="connsiteY18" fmla="*/ 794091 h 2935368"/>
                  <a:gd name="connsiteX19" fmla="*/ 1599561 w 3148750"/>
                  <a:gd name="connsiteY19" fmla="*/ 783727 h 2935368"/>
                  <a:gd name="connsiteX20" fmla="*/ 1599561 w 3148750"/>
                  <a:gd name="connsiteY20" fmla="*/ 646886 h 2935368"/>
                  <a:gd name="connsiteX21" fmla="*/ 1595963 w 3148750"/>
                  <a:gd name="connsiteY21" fmla="*/ 644381 h 2935368"/>
                  <a:gd name="connsiteX0" fmla="*/ 1595963 w 3148750"/>
                  <a:gd name="connsiteY0" fmla="*/ 644381 h 2935368"/>
                  <a:gd name="connsiteX1" fmla="*/ 2137852 w 3148750"/>
                  <a:gd name="connsiteY1" fmla="*/ 603709 h 2935368"/>
                  <a:gd name="connsiteX2" fmla="*/ 2132430 w 3148750"/>
                  <a:gd name="connsiteY2" fmla="*/ 776410 h 2935368"/>
                  <a:gd name="connsiteX3" fmla="*/ 2998821 w 3148750"/>
                  <a:gd name="connsiteY3" fmla="*/ 773490 h 2935368"/>
                  <a:gd name="connsiteX4" fmla="*/ 3070010 w 3148750"/>
                  <a:gd name="connsiteY4" fmla="*/ 877752 h 2935368"/>
                  <a:gd name="connsiteX5" fmla="*/ 3070583 w 3148750"/>
                  <a:gd name="connsiteY5" fmla="*/ 1509843 h 2935368"/>
                  <a:gd name="connsiteX6" fmla="*/ 2723584 w 3148750"/>
                  <a:gd name="connsiteY6" fmla="*/ 1643816 h 2935368"/>
                  <a:gd name="connsiteX7" fmla="*/ 2664086 w 3148750"/>
                  <a:gd name="connsiteY7" fmla="*/ 2221080 h 2935368"/>
                  <a:gd name="connsiteX8" fmla="*/ 3148750 w 3148750"/>
                  <a:gd name="connsiteY8" fmla="*/ 2447059 h 2935368"/>
                  <a:gd name="connsiteX9" fmla="*/ 3096275 w 3148750"/>
                  <a:gd name="connsiteY9" fmla="*/ 2790631 h 2935368"/>
                  <a:gd name="connsiteX10" fmla="*/ 2983649 w 3148750"/>
                  <a:gd name="connsiteY10" fmla="*/ 2906393 h 2935368"/>
                  <a:gd name="connsiteX11" fmla="*/ 874143 w 3148750"/>
                  <a:gd name="connsiteY11" fmla="*/ 2935358 h 2935368"/>
                  <a:gd name="connsiteX12" fmla="*/ 758381 w 3148750"/>
                  <a:gd name="connsiteY12" fmla="*/ 2822732 h 2935368"/>
                  <a:gd name="connsiteX13" fmla="*/ 750127 w 3148750"/>
                  <a:gd name="connsiteY13" fmla="*/ 2221600 h 2935368"/>
                  <a:gd name="connsiteX14" fmla="*/ 181200 w 3148750"/>
                  <a:gd name="connsiteY14" fmla="*/ 2277320 h 2935368"/>
                  <a:gd name="connsiteX15" fmla="*/ 394351 w 3148750"/>
                  <a:gd name="connsiteY15" fmla="*/ 1541377 h 2935368"/>
                  <a:gd name="connsiteX16" fmla="*/ 742815 w 3148750"/>
                  <a:gd name="connsiteY16" fmla="*/ 1689069 h 2935368"/>
                  <a:gd name="connsiteX17" fmla="*/ 732115 w 3148750"/>
                  <a:gd name="connsiteY17" fmla="*/ 909853 h 2935368"/>
                  <a:gd name="connsiteX18" fmla="*/ 844742 w 3148750"/>
                  <a:gd name="connsiteY18" fmla="*/ 794091 h 2935368"/>
                  <a:gd name="connsiteX19" fmla="*/ 1599561 w 3148750"/>
                  <a:gd name="connsiteY19" fmla="*/ 783727 h 2935368"/>
                  <a:gd name="connsiteX20" fmla="*/ 1599561 w 3148750"/>
                  <a:gd name="connsiteY20" fmla="*/ 646886 h 2935368"/>
                  <a:gd name="connsiteX21" fmla="*/ 1595963 w 3148750"/>
                  <a:gd name="connsiteY21" fmla="*/ 644381 h 2935368"/>
                  <a:gd name="connsiteX0" fmla="*/ 1595963 w 3148750"/>
                  <a:gd name="connsiteY0" fmla="*/ 644381 h 2935368"/>
                  <a:gd name="connsiteX1" fmla="*/ 2137852 w 3148750"/>
                  <a:gd name="connsiteY1" fmla="*/ 603709 h 2935368"/>
                  <a:gd name="connsiteX2" fmla="*/ 2132430 w 3148750"/>
                  <a:gd name="connsiteY2" fmla="*/ 776410 h 2935368"/>
                  <a:gd name="connsiteX3" fmla="*/ 2998821 w 3148750"/>
                  <a:gd name="connsiteY3" fmla="*/ 773490 h 2935368"/>
                  <a:gd name="connsiteX4" fmla="*/ 3070010 w 3148750"/>
                  <a:gd name="connsiteY4" fmla="*/ 877752 h 2935368"/>
                  <a:gd name="connsiteX5" fmla="*/ 3070583 w 3148750"/>
                  <a:gd name="connsiteY5" fmla="*/ 1509843 h 2935368"/>
                  <a:gd name="connsiteX6" fmla="*/ 2723584 w 3148750"/>
                  <a:gd name="connsiteY6" fmla="*/ 1643816 h 2935368"/>
                  <a:gd name="connsiteX7" fmla="*/ 2664086 w 3148750"/>
                  <a:gd name="connsiteY7" fmla="*/ 2221080 h 2935368"/>
                  <a:gd name="connsiteX8" fmla="*/ 3148750 w 3148750"/>
                  <a:gd name="connsiteY8" fmla="*/ 2447059 h 2935368"/>
                  <a:gd name="connsiteX9" fmla="*/ 3034312 w 3148750"/>
                  <a:gd name="connsiteY9" fmla="*/ 2745268 h 2935368"/>
                  <a:gd name="connsiteX10" fmla="*/ 2983649 w 3148750"/>
                  <a:gd name="connsiteY10" fmla="*/ 2906393 h 2935368"/>
                  <a:gd name="connsiteX11" fmla="*/ 874143 w 3148750"/>
                  <a:gd name="connsiteY11" fmla="*/ 2935358 h 2935368"/>
                  <a:gd name="connsiteX12" fmla="*/ 758381 w 3148750"/>
                  <a:gd name="connsiteY12" fmla="*/ 2822732 h 2935368"/>
                  <a:gd name="connsiteX13" fmla="*/ 750127 w 3148750"/>
                  <a:gd name="connsiteY13" fmla="*/ 2221600 h 2935368"/>
                  <a:gd name="connsiteX14" fmla="*/ 181200 w 3148750"/>
                  <a:gd name="connsiteY14" fmla="*/ 2277320 h 2935368"/>
                  <a:gd name="connsiteX15" fmla="*/ 394351 w 3148750"/>
                  <a:gd name="connsiteY15" fmla="*/ 1541377 h 2935368"/>
                  <a:gd name="connsiteX16" fmla="*/ 742815 w 3148750"/>
                  <a:gd name="connsiteY16" fmla="*/ 1689069 h 2935368"/>
                  <a:gd name="connsiteX17" fmla="*/ 732115 w 3148750"/>
                  <a:gd name="connsiteY17" fmla="*/ 909853 h 2935368"/>
                  <a:gd name="connsiteX18" fmla="*/ 844742 w 3148750"/>
                  <a:gd name="connsiteY18" fmla="*/ 794091 h 2935368"/>
                  <a:gd name="connsiteX19" fmla="*/ 1599561 w 3148750"/>
                  <a:gd name="connsiteY19" fmla="*/ 783727 h 2935368"/>
                  <a:gd name="connsiteX20" fmla="*/ 1599561 w 3148750"/>
                  <a:gd name="connsiteY20" fmla="*/ 646886 h 2935368"/>
                  <a:gd name="connsiteX21" fmla="*/ 1595963 w 3148750"/>
                  <a:gd name="connsiteY21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34312 w 3070583"/>
                  <a:gd name="connsiteY8" fmla="*/ 2745268 h 2935368"/>
                  <a:gd name="connsiteX9" fmla="*/ 2983649 w 3070583"/>
                  <a:gd name="connsiteY9" fmla="*/ 2906393 h 2935368"/>
                  <a:gd name="connsiteX10" fmla="*/ 874143 w 3070583"/>
                  <a:gd name="connsiteY10" fmla="*/ 2935358 h 2935368"/>
                  <a:gd name="connsiteX11" fmla="*/ 758381 w 3070583"/>
                  <a:gd name="connsiteY11" fmla="*/ 2822732 h 2935368"/>
                  <a:gd name="connsiteX12" fmla="*/ 750127 w 3070583"/>
                  <a:gd name="connsiteY12" fmla="*/ 2221600 h 2935368"/>
                  <a:gd name="connsiteX13" fmla="*/ 181200 w 3070583"/>
                  <a:gd name="connsiteY13" fmla="*/ 2277320 h 2935368"/>
                  <a:gd name="connsiteX14" fmla="*/ 394351 w 3070583"/>
                  <a:gd name="connsiteY14" fmla="*/ 1541377 h 2935368"/>
                  <a:gd name="connsiteX15" fmla="*/ 742815 w 3070583"/>
                  <a:gd name="connsiteY15" fmla="*/ 1689069 h 2935368"/>
                  <a:gd name="connsiteX16" fmla="*/ 732115 w 3070583"/>
                  <a:gd name="connsiteY16" fmla="*/ 909853 h 2935368"/>
                  <a:gd name="connsiteX17" fmla="*/ 844742 w 3070583"/>
                  <a:gd name="connsiteY17" fmla="*/ 794091 h 2935368"/>
                  <a:gd name="connsiteX18" fmla="*/ 1599561 w 3070583"/>
                  <a:gd name="connsiteY18" fmla="*/ 783727 h 2935368"/>
                  <a:gd name="connsiteX19" fmla="*/ 1599561 w 3070583"/>
                  <a:gd name="connsiteY19" fmla="*/ 646886 h 2935368"/>
                  <a:gd name="connsiteX20" fmla="*/ 1595963 w 3070583"/>
                  <a:gd name="connsiteY20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983649 w 3070583"/>
                  <a:gd name="connsiteY9" fmla="*/ 2906393 h 2935368"/>
                  <a:gd name="connsiteX10" fmla="*/ 874143 w 3070583"/>
                  <a:gd name="connsiteY10" fmla="*/ 2935358 h 2935368"/>
                  <a:gd name="connsiteX11" fmla="*/ 758381 w 3070583"/>
                  <a:gd name="connsiteY11" fmla="*/ 2822732 h 2935368"/>
                  <a:gd name="connsiteX12" fmla="*/ 750127 w 3070583"/>
                  <a:gd name="connsiteY12" fmla="*/ 2221600 h 2935368"/>
                  <a:gd name="connsiteX13" fmla="*/ 181200 w 3070583"/>
                  <a:gd name="connsiteY13" fmla="*/ 2277320 h 2935368"/>
                  <a:gd name="connsiteX14" fmla="*/ 394351 w 3070583"/>
                  <a:gd name="connsiteY14" fmla="*/ 1541377 h 2935368"/>
                  <a:gd name="connsiteX15" fmla="*/ 742815 w 3070583"/>
                  <a:gd name="connsiteY15" fmla="*/ 1689069 h 2935368"/>
                  <a:gd name="connsiteX16" fmla="*/ 732115 w 3070583"/>
                  <a:gd name="connsiteY16" fmla="*/ 909853 h 2935368"/>
                  <a:gd name="connsiteX17" fmla="*/ 844742 w 3070583"/>
                  <a:gd name="connsiteY17" fmla="*/ 794091 h 2935368"/>
                  <a:gd name="connsiteX18" fmla="*/ 1599561 w 3070583"/>
                  <a:gd name="connsiteY18" fmla="*/ 783727 h 2935368"/>
                  <a:gd name="connsiteX19" fmla="*/ 1599561 w 3070583"/>
                  <a:gd name="connsiteY19" fmla="*/ 646886 h 2935368"/>
                  <a:gd name="connsiteX20" fmla="*/ 1595963 w 3070583"/>
                  <a:gd name="connsiteY20" fmla="*/ 644381 h 2935368"/>
                  <a:gd name="connsiteX0" fmla="*/ 1595963 w 3093732"/>
                  <a:gd name="connsiteY0" fmla="*/ 644381 h 2935368"/>
                  <a:gd name="connsiteX1" fmla="*/ 2137852 w 3093732"/>
                  <a:gd name="connsiteY1" fmla="*/ 603709 h 2935368"/>
                  <a:gd name="connsiteX2" fmla="*/ 2132430 w 3093732"/>
                  <a:gd name="connsiteY2" fmla="*/ 776410 h 2935368"/>
                  <a:gd name="connsiteX3" fmla="*/ 2998821 w 3093732"/>
                  <a:gd name="connsiteY3" fmla="*/ 773490 h 2935368"/>
                  <a:gd name="connsiteX4" fmla="*/ 3070010 w 3093732"/>
                  <a:gd name="connsiteY4" fmla="*/ 877752 h 2935368"/>
                  <a:gd name="connsiteX5" fmla="*/ 3070583 w 3093732"/>
                  <a:gd name="connsiteY5" fmla="*/ 1509843 h 2935368"/>
                  <a:gd name="connsiteX6" fmla="*/ 2723584 w 3093732"/>
                  <a:gd name="connsiteY6" fmla="*/ 1643816 h 2935368"/>
                  <a:gd name="connsiteX7" fmla="*/ 2664086 w 3093732"/>
                  <a:gd name="connsiteY7" fmla="*/ 2221080 h 2935368"/>
                  <a:gd name="connsiteX8" fmla="*/ 3013970 w 3093732"/>
                  <a:gd name="connsiteY8" fmla="*/ 2723054 h 2935368"/>
                  <a:gd name="connsiteX9" fmla="*/ 2983649 w 3093732"/>
                  <a:gd name="connsiteY9" fmla="*/ 2906393 h 2935368"/>
                  <a:gd name="connsiteX10" fmla="*/ 874143 w 3093732"/>
                  <a:gd name="connsiteY10" fmla="*/ 2935358 h 2935368"/>
                  <a:gd name="connsiteX11" fmla="*/ 758381 w 3093732"/>
                  <a:gd name="connsiteY11" fmla="*/ 2822732 h 2935368"/>
                  <a:gd name="connsiteX12" fmla="*/ 750127 w 3093732"/>
                  <a:gd name="connsiteY12" fmla="*/ 2221600 h 2935368"/>
                  <a:gd name="connsiteX13" fmla="*/ 181200 w 3093732"/>
                  <a:gd name="connsiteY13" fmla="*/ 2277320 h 2935368"/>
                  <a:gd name="connsiteX14" fmla="*/ 394351 w 3093732"/>
                  <a:gd name="connsiteY14" fmla="*/ 1541377 h 2935368"/>
                  <a:gd name="connsiteX15" fmla="*/ 742815 w 3093732"/>
                  <a:gd name="connsiteY15" fmla="*/ 1689069 h 2935368"/>
                  <a:gd name="connsiteX16" fmla="*/ 732115 w 3093732"/>
                  <a:gd name="connsiteY16" fmla="*/ 909853 h 2935368"/>
                  <a:gd name="connsiteX17" fmla="*/ 844742 w 3093732"/>
                  <a:gd name="connsiteY17" fmla="*/ 794091 h 2935368"/>
                  <a:gd name="connsiteX18" fmla="*/ 1599561 w 3093732"/>
                  <a:gd name="connsiteY18" fmla="*/ 783727 h 2935368"/>
                  <a:gd name="connsiteX19" fmla="*/ 1599561 w 3093732"/>
                  <a:gd name="connsiteY19" fmla="*/ 646886 h 2935368"/>
                  <a:gd name="connsiteX20" fmla="*/ 1595963 w 3093732"/>
                  <a:gd name="connsiteY20" fmla="*/ 644381 h 2935368"/>
                  <a:gd name="connsiteX0" fmla="*/ 1595963 w 3101058"/>
                  <a:gd name="connsiteY0" fmla="*/ 644381 h 2935368"/>
                  <a:gd name="connsiteX1" fmla="*/ 2137852 w 3101058"/>
                  <a:gd name="connsiteY1" fmla="*/ 603709 h 2935368"/>
                  <a:gd name="connsiteX2" fmla="*/ 2132430 w 3101058"/>
                  <a:gd name="connsiteY2" fmla="*/ 776410 h 2935368"/>
                  <a:gd name="connsiteX3" fmla="*/ 2998821 w 3101058"/>
                  <a:gd name="connsiteY3" fmla="*/ 773490 h 2935368"/>
                  <a:gd name="connsiteX4" fmla="*/ 3070010 w 3101058"/>
                  <a:gd name="connsiteY4" fmla="*/ 877752 h 2935368"/>
                  <a:gd name="connsiteX5" fmla="*/ 3070583 w 3101058"/>
                  <a:gd name="connsiteY5" fmla="*/ 1509843 h 2935368"/>
                  <a:gd name="connsiteX6" fmla="*/ 2723584 w 3101058"/>
                  <a:gd name="connsiteY6" fmla="*/ 1643816 h 2935368"/>
                  <a:gd name="connsiteX7" fmla="*/ 2664086 w 3101058"/>
                  <a:gd name="connsiteY7" fmla="*/ 2221080 h 2935368"/>
                  <a:gd name="connsiteX8" fmla="*/ 3013970 w 3101058"/>
                  <a:gd name="connsiteY8" fmla="*/ 2723054 h 2935368"/>
                  <a:gd name="connsiteX9" fmla="*/ 2983649 w 3101058"/>
                  <a:gd name="connsiteY9" fmla="*/ 2906393 h 2935368"/>
                  <a:gd name="connsiteX10" fmla="*/ 874143 w 3101058"/>
                  <a:gd name="connsiteY10" fmla="*/ 2935358 h 2935368"/>
                  <a:gd name="connsiteX11" fmla="*/ 758381 w 3101058"/>
                  <a:gd name="connsiteY11" fmla="*/ 2822732 h 2935368"/>
                  <a:gd name="connsiteX12" fmla="*/ 750127 w 3101058"/>
                  <a:gd name="connsiteY12" fmla="*/ 2221600 h 2935368"/>
                  <a:gd name="connsiteX13" fmla="*/ 181200 w 3101058"/>
                  <a:gd name="connsiteY13" fmla="*/ 2277320 h 2935368"/>
                  <a:gd name="connsiteX14" fmla="*/ 394351 w 3101058"/>
                  <a:gd name="connsiteY14" fmla="*/ 1541377 h 2935368"/>
                  <a:gd name="connsiteX15" fmla="*/ 742815 w 3101058"/>
                  <a:gd name="connsiteY15" fmla="*/ 1689069 h 2935368"/>
                  <a:gd name="connsiteX16" fmla="*/ 732115 w 3101058"/>
                  <a:gd name="connsiteY16" fmla="*/ 909853 h 2935368"/>
                  <a:gd name="connsiteX17" fmla="*/ 844742 w 3101058"/>
                  <a:gd name="connsiteY17" fmla="*/ 794091 h 2935368"/>
                  <a:gd name="connsiteX18" fmla="*/ 1599561 w 3101058"/>
                  <a:gd name="connsiteY18" fmla="*/ 783727 h 2935368"/>
                  <a:gd name="connsiteX19" fmla="*/ 1599561 w 3101058"/>
                  <a:gd name="connsiteY19" fmla="*/ 646886 h 2935368"/>
                  <a:gd name="connsiteX20" fmla="*/ 1595963 w 3101058"/>
                  <a:gd name="connsiteY20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983649 w 3070583"/>
                  <a:gd name="connsiteY9" fmla="*/ 2906393 h 2935368"/>
                  <a:gd name="connsiteX10" fmla="*/ 874143 w 3070583"/>
                  <a:gd name="connsiteY10" fmla="*/ 2935358 h 2935368"/>
                  <a:gd name="connsiteX11" fmla="*/ 758381 w 3070583"/>
                  <a:gd name="connsiteY11" fmla="*/ 2822732 h 2935368"/>
                  <a:gd name="connsiteX12" fmla="*/ 750127 w 3070583"/>
                  <a:gd name="connsiteY12" fmla="*/ 2221600 h 2935368"/>
                  <a:gd name="connsiteX13" fmla="*/ 181200 w 3070583"/>
                  <a:gd name="connsiteY13" fmla="*/ 2277320 h 2935368"/>
                  <a:gd name="connsiteX14" fmla="*/ 394351 w 3070583"/>
                  <a:gd name="connsiteY14" fmla="*/ 1541377 h 2935368"/>
                  <a:gd name="connsiteX15" fmla="*/ 742815 w 3070583"/>
                  <a:gd name="connsiteY15" fmla="*/ 1689069 h 2935368"/>
                  <a:gd name="connsiteX16" fmla="*/ 732115 w 3070583"/>
                  <a:gd name="connsiteY16" fmla="*/ 909853 h 2935368"/>
                  <a:gd name="connsiteX17" fmla="*/ 844742 w 3070583"/>
                  <a:gd name="connsiteY17" fmla="*/ 794091 h 2935368"/>
                  <a:gd name="connsiteX18" fmla="*/ 1599561 w 3070583"/>
                  <a:gd name="connsiteY18" fmla="*/ 783727 h 2935368"/>
                  <a:gd name="connsiteX19" fmla="*/ 1599561 w 3070583"/>
                  <a:gd name="connsiteY19" fmla="*/ 646886 h 2935368"/>
                  <a:gd name="connsiteX20" fmla="*/ 1595963 w 3070583"/>
                  <a:gd name="connsiteY20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874143 w 3070583"/>
                  <a:gd name="connsiteY10" fmla="*/ 2935358 h 2935368"/>
                  <a:gd name="connsiteX11" fmla="*/ 758381 w 3070583"/>
                  <a:gd name="connsiteY11" fmla="*/ 2822732 h 2935368"/>
                  <a:gd name="connsiteX12" fmla="*/ 750127 w 3070583"/>
                  <a:gd name="connsiteY12" fmla="*/ 2221600 h 2935368"/>
                  <a:gd name="connsiteX13" fmla="*/ 181200 w 3070583"/>
                  <a:gd name="connsiteY13" fmla="*/ 2277320 h 2935368"/>
                  <a:gd name="connsiteX14" fmla="*/ 394351 w 3070583"/>
                  <a:gd name="connsiteY14" fmla="*/ 1541377 h 2935368"/>
                  <a:gd name="connsiteX15" fmla="*/ 742815 w 3070583"/>
                  <a:gd name="connsiteY15" fmla="*/ 1689069 h 2935368"/>
                  <a:gd name="connsiteX16" fmla="*/ 732115 w 3070583"/>
                  <a:gd name="connsiteY16" fmla="*/ 909853 h 2935368"/>
                  <a:gd name="connsiteX17" fmla="*/ 844742 w 3070583"/>
                  <a:gd name="connsiteY17" fmla="*/ 794091 h 2935368"/>
                  <a:gd name="connsiteX18" fmla="*/ 1599561 w 3070583"/>
                  <a:gd name="connsiteY18" fmla="*/ 783727 h 2935368"/>
                  <a:gd name="connsiteX19" fmla="*/ 1599561 w 3070583"/>
                  <a:gd name="connsiteY19" fmla="*/ 646886 h 2935368"/>
                  <a:gd name="connsiteX20" fmla="*/ 1595963 w 3070583"/>
                  <a:gd name="connsiteY20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874143 w 3070583"/>
                  <a:gd name="connsiteY10" fmla="*/ 2935358 h 2935368"/>
                  <a:gd name="connsiteX11" fmla="*/ 758381 w 3070583"/>
                  <a:gd name="connsiteY11" fmla="*/ 2822732 h 2935368"/>
                  <a:gd name="connsiteX12" fmla="*/ 750127 w 3070583"/>
                  <a:gd name="connsiteY12" fmla="*/ 2221600 h 2935368"/>
                  <a:gd name="connsiteX13" fmla="*/ 181200 w 3070583"/>
                  <a:gd name="connsiteY13" fmla="*/ 2277320 h 2935368"/>
                  <a:gd name="connsiteX14" fmla="*/ 394351 w 3070583"/>
                  <a:gd name="connsiteY14" fmla="*/ 1541377 h 2935368"/>
                  <a:gd name="connsiteX15" fmla="*/ 742815 w 3070583"/>
                  <a:gd name="connsiteY15" fmla="*/ 1689069 h 2935368"/>
                  <a:gd name="connsiteX16" fmla="*/ 732115 w 3070583"/>
                  <a:gd name="connsiteY16" fmla="*/ 909853 h 2935368"/>
                  <a:gd name="connsiteX17" fmla="*/ 844742 w 3070583"/>
                  <a:gd name="connsiteY17" fmla="*/ 794091 h 2935368"/>
                  <a:gd name="connsiteX18" fmla="*/ 1599561 w 3070583"/>
                  <a:gd name="connsiteY18" fmla="*/ 783727 h 2935368"/>
                  <a:gd name="connsiteX19" fmla="*/ 1599561 w 3070583"/>
                  <a:gd name="connsiteY19" fmla="*/ 646886 h 2935368"/>
                  <a:gd name="connsiteX20" fmla="*/ 1595963 w 3070583"/>
                  <a:gd name="connsiteY20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874143 w 3070583"/>
                  <a:gd name="connsiteY10" fmla="*/ 2935358 h 2935368"/>
                  <a:gd name="connsiteX11" fmla="*/ 758381 w 3070583"/>
                  <a:gd name="connsiteY11" fmla="*/ 2822732 h 2935368"/>
                  <a:gd name="connsiteX12" fmla="*/ 750127 w 3070583"/>
                  <a:gd name="connsiteY12" fmla="*/ 2221600 h 2935368"/>
                  <a:gd name="connsiteX13" fmla="*/ 181200 w 3070583"/>
                  <a:gd name="connsiteY13" fmla="*/ 2277320 h 2935368"/>
                  <a:gd name="connsiteX14" fmla="*/ 394351 w 3070583"/>
                  <a:gd name="connsiteY14" fmla="*/ 1541377 h 2935368"/>
                  <a:gd name="connsiteX15" fmla="*/ 742815 w 3070583"/>
                  <a:gd name="connsiteY15" fmla="*/ 1689069 h 2935368"/>
                  <a:gd name="connsiteX16" fmla="*/ 732115 w 3070583"/>
                  <a:gd name="connsiteY16" fmla="*/ 909853 h 2935368"/>
                  <a:gd name="connsiteX17" fmla="*/ 844742 w 3070583"/>
                  <a:gd name="connsiteY17" fmla="*/ 794091 h 2935368"/>
                  <a:gd name="connsiteX18" fmla="*/ 1599561 w 3070583"/>
                  <a:gd name="connsiteY18" fmla="*/ 783727 h 2935368"/>
                  <a:gd name="connsiteX19" fmla="*/ 1599561 w 3070583"/>
                  <a:gd name="connsiteY19" fmla="*/ 646886 h 2935368"/>
                  <a:gd name="connsiteX20" fmla="*/ 1595963 w 3070583"/>
                  <a:gd name="connsiteY20" fmla="*/ 644381 h 2935368"/>
                  <a:gd name="connsiteX0" fmla="*/ 1595963 w 3070583"/>
                  <a:gd name="connsiteY0" fmla="*/ 644381 h 2949585"/>
                  <a:gd name="connsiteX1" fmla="*/ 2137852 w 3070583"/>
                  <a:gd name="connsiteY1" fmla="*/ 603709 h 2949585"/>
                  <a:gd name="connsiteX2" fmla="*/ 2132430 w 3070583"/>
                  <a:gd name="connsiteY2" fmla="*/ 776410 h 2949585"/>
                  <a:gd name="connsiteX3" fmla="*/ 2998821 w 3070583"/>
                  <a:gd name="connsiteY3" fmla="*/ 773490 h 2949585"/>
                  <a:gd name="connsiteX4" fmla="*/ 3070010 w 3070583"/>
                  <a:gd name="connsiteY4" fmla="*/ 877752 h 2949585"/>
                  <a:gd name="connsiteX5" fmla="*/ 3070583 w 3070583"/>
                  <a:gd name="connsiteY5" fmla="*/ 1509843 h 2949585"/>
                  <a:gd name="connsiteX6" fmla="*/ 2723584 w 3070583"/>
                  <a:gd name="connsiteY6" fmla="*/ 1643816 h 2949585"/>
                  <a:gd name="connsiteX7" fmla="*/ 2664086 w 3070583"/>
                  <a:gd name="connsiteY7" fmla="*/ 2221080 h 2949585"/>
                  <a:gd name="connsiteX8" fmla="*/ 3013970 w 3070583"/>
                  <a:gd name="connsiteY8" fmla="*/ 2723054 h 2949585"/>
                  <a:gd name="connsiteX9" fmla="*/ 2892085 w 3070583"/>
                  <a:gd name="connsiteY9" fmla="*/ 2855464 h 2949585"/>
                  <a:gd name="connsiteX10" fmla="*/ 1930391 w 3070583"/>
                  <a:gd name="connsiteY10" fmla="*/ 2939246 h 2949585"/>
                  <a:gd name="connsiteX11" fmla="*/ 874143 w 3070583"/>
                  <a:gd name="connsiteY11" fmla="*/ 2935358 h 2949585"/>
                  <a:gd name="connsiteX12" fmla="*/ 758381 w 3070583"/>
                  <a:gd name="connsiteY12" fmla="*/ 2822732 h 2949585"/>
                  <a:gd name="connsiteX13" fmla="*/ 750127 w 3070583"/>
                  <a:gd name="connsiteY13" fmla="*/ 2221600 h 2949585"/>
                  <a:gd name="connsiteX14" fmla="*/ 181200 w 3070583"/>
                  <a:gd name="connsiteY14" fmla="*/ 2277320 h 2949585"/>
                  <a:gd name="connsiteX15" fmla="*/ 394351 w 3070583"/>
                  <a:gd name="connsiteY15" fmla="*/ 1541377 h 2949585"/>
                  <a:gd name="connsiteX16" fmla="*/ 742815 w 3070583"/>
                  <a:gd name="connsiteY16" fmla="*/ 1689069 h 2949585"/>
                  <a:gd name="connsiteX17" fmla="*/ 732115 w 3070583"/>
                  <a:gd name="connsiteY17" fmla="*/ 909853 h 2949585"/>
                  <a:gd name="connsiteX18" fmla="*/ 844742 w 3070583"/>
                  <a:gd name="connsiteY18" fmla="*/ 794091 h 2949585"/>
                  <a:gd name="connsiteX19" fmla="*/ 1599561 w 3070583"/>
                  <a:gd name="connsiteY19" fmla="*/ 783727 h 2949585"/>
                  <a:gd name="connsiteX20" fmla="*/ 1599561 w 3070583"/>
                  <a:gd name="connsiteY20" fmla="*/ 646886 h 2949585"/>
                  <a:gd name="connsiteX21" fmla="*/ 1595963 w 3070583"/>
                  <a:gd name="connsiteY21" fmla="*/ 644381 h 2949585"/>
                  <a:gd name="connsiteX0" fmla="*/ 1595963 w 3070583"/>
                  <a:gd name="connsiteY0" fmla="*/ 644381 h 2936966"/>
                  <a:gd name="connsiteX1" fmla="*/ 2137852 w 3070583"/>
                  <a:gd name="connsiteY1" fmla="*/ 603709 h 2936966"/>
                  <a:gd name="connsiteX2" fmla="*/ 2132430 w 3070583"/>
                  <a:gd name="connsiteY2" fmla="*/ 776410 h 2936966"/>
                  <a:gd name="connsiteX3" fmla="*/ 2998821 w 3070583"/>
                  <a:gd name="connsiteY3" fmla="*/ 773490 h 2936966"/>
                  <a:gd name="connsiteX4" fmla="*/ 3070010 w 3070583"/>
                  <a:gd name="connsiteY4" fmla="*/ 877752 h 2936966"/>
                  <a:gd name="connsiteX5" fmla="*/ 3070583 w 3070583"/>
                  <a:gd name="connsiteY5" fmla="*/ 1509843 h 2936966"/>
                  <a:gd name="connsiteX6" fmla="*/ 2723584 w 3070583"/>
                  <a:gd name="connsiteY6" fmla="*/ 1643816 h 2936966"/>
                  <a:gd name="connsiteX7" fmla="*/ 2664086 w 3070583"/>
                  <a:gd name="connsiteY7" fmla="*/ 2221080 h 2936966"/>
                  <a:gd name="connsiteX8" fmla="*/ 3013970 w 3070583"/>
                  <a:gd name="connsiteY8" fmla="*/ 2723054 h 2936966"/>
                  <a:gd name="connsiteX9" fmla="*/ 2892085 w 3070583"/>
                  <a:gd name="connsiteY9" fmla="*/ 2855464 h 2936966"/>
                  <a:gd name="connsiteX10" fmla="*/ 1968711 w 3070583"/>
                  <a:gd name="connsiteY10" fmla="*/ 2778906 h 2936966"/>
                  <a:gd name="connsiteX11" fmla="*/ 874143 w 3070583"/>
                  <a:gd name="connsiteY11" fmla="*/ 2935358 h 2936966"/>
                  <a:gd name="connsiteX12" fmla="*/ 758381 w 3070583"/>
                  <a:gd name="connsiteY12" fmla="*/ 2822732 h 2936966"/>
                  <a:gd name="connsiteX13" fmla="*/ 750127 w 3070583"/>
                  <a:gd name="connsiteY13" fmla="*/ 2221600 h 2936966"/>
                  <a:gd name="connsiteX14" fmla="*/ 181200 w 3070583"/>
                  <a:gd name="connsiteY14" fmla="*/ 2277320 h 2936966"/>
                  <a:gd name="connsiteX15" fmla="*/ 394351 w 3070583"/>
                  <a:gd name="connsiteY15" fmla="*/ 1541377 h 2936966"/>
                  <a:gd name="connsiteX16" fmla="*/ 742815 w 3070583"/>
                  <a:gd name="connsiteY16" fmla="*/ 1689069 h 2936966"/>
                  <a:gd name="connsiteX17" fmla="*/ 732115 w 3070583"/>
                  <a:gd name="connsiteY17" fmla="*/ 909853 h 2936966"/>
                  <a:gd name="connsiteX18" fmla="*/ 844742 w 3070583"/>
                  <a:gd name="connsiteY18" fmla="*/ 794091 h 2936966"/>
                  <a:gd name="connsiteX19" fmla="*/ 1599561 w 3070583"/>
                  <a:gd name="connsiteY19" fmla="*/ 783727 h 2936966"/>
                  <a:gd name="connsiteX20" fmla="*/ 1599561 w 3070583"/>
                  <a:gd name="connsiteY20" fmla="*/ 646886 h 2936966"/>
                  <a:gd name="connsiteX21" fmla="*/ 1595963 w 3070583"/>
                  <a:gd name="connsiteY21" fmla="*/ 644381 h 2936966"/>
                  <a:gd name="connsiteX0" fmla="*/ 1595963 w 3070583"/>
                  <a:gd name="connsiteY0" fmla="*/ 644381 h 2937062"/>
                  <a:gd name="connsiteX1" fmla="*/ 2137852 w 3070583"/>
                  <a:gd name="connsiteY1" fmla="*/ 603709 h 2937062"/>
                  <a:gd name="connsiteX2" fmla="*/ 2132430 w 3070583"/>
                  <a:gd name="connsiteY2" fmla="*/ 776410 h 2937062"/>
                  <a:gd name="connsiteX3" fmla="*/ 2998821 w 3070583"/>
                  <a:gd name="connsiteY3" fmla="*/ 773490 h 2937062"/>
                  <a:gd name="connsiteX4" fmla="*/ 3070010 w 3070583"/>
                  <a:gd name="connsiteY4" fmla="*/ 877752 h 2937062"/>
                  <a:gd name="connsiteX5" fmla="*/ 3070583 w 3070583"/>
                  <a:gd name="connsiteY5" fmla="*/ 1509843 h 2937062"/>
                  <a:gd name="connsiteX6" fmla="*/ 2723584 w 3070583"/>
                  <a:gd name="connsiteY6" fmla="*/ 1643816 h 2937062"/>
                  <a:gd name="connsiteX7" fmla="*/ 2664086 w 3070583"/>
                  <a:gd name="connsiteY7" fmla="*/ 2221080 h 2937062"/>
                  <a:gd name="connsiteX8" fmla="*/ 3013970 w 3070583"/>
                  <a:gd name="connsiteY8" fmla="*/ 2723054 h 2937062"/>
                  <a:gd name="connsiteX9" fmla="*/ 2892085 w 3070583"/>
                  <a:gd name="connsiteY9" fmla="*/ 2855464 h 2937062"/>
                  <a:gd name="connsiteX10" fmla="*/ 2257967 w 3070583"/>
                  <a:gd name="connsiteY10" fmla="*/ 2794470 h 2937062"/>
                  <a:gd name="connsiteX11" fmla="*/ 1968711 w 3070583"/>
                  <a:gd name="connsiteY11" fmla="*/ 2778906 h 2937062"/>
                  <a:gd name="connsiteX12" fmla="*/ 874143 w 3070583"/>
                  <a:gd name="connsiteY12" fmla="*/ 2935358 h 2937062"/>
                  <a:gd name="connsiteX13" fmla="*/ 758381 w 3070583"/>
                  <a:gd name="connsiteY13" fmla="*/ 2822732 h 2937062"/>
                  <a:gd name="connsiteX14" fmla="*/ 750127 w 3070583"/>
                  <a:gd name="connsiteY14" fmla="*/ 2221600 h 2937062"/>
                  <a:gd name="connsiteX15" fmla="*/ 181200 w 3070583"/>
                  <a:gd name="connsiteY15" fmla="*/ 2277320 h 2937062"/>
                  <a:gd name="connsiteX16" fmla="*/ 394351 w 3070583"/>
                  <a:gd name="connsiteY16" fmla="*/ 1541377 h 2937062"/>
                  <a:gd name="connsiteX17" fmla="*/ 742815 w 3070583"/>
                  <a:gd name="connsiteY17" fmla="*/ 1689069 h 2937062"/>
                  <a:gd name="connsiteX18" fmla="*/ 732115 w 3070583"/>
                  <a:gd name="connsiteY18" fmla="*/ 909853 h 2937062"/>
                  <a:gd name="connsiteX19" fmla="*/ 844742 w 3070583"/>
                  <a:gd name="connsiteY19" fmla="*/ 794091 h 2937062"/>
                  <a:gd name="connsiteX20" fmla="*/ 1599561 w 3070583"/>
                  <a:gd name="connsiteY20" fmla="*/ 783727 h 2937062"/>
                  <a:gd name="connsiteX21" fmla="*/ 1599561 w 3070583"/>
                  <a:gd name="connsiteY21" fmla="*/ 646886 h 2937062"/>
                  <a:gd name="connsiteX22" fmla="*/ 1595963 w 3070583"/>
                  <a:gd name="connsiteY22" fmla="*/ 644381 h 2937062"/>
                  <a:gd name="connsiteX0" fmla="*/ 1595963 w 3070583"/>
                  <a:gd name="connsiteY0" fmla="*/ 644381 h 2937062"/>
                  <a:gd name="connsiteX1" fmla="*/ 2137852 w 3070583"/>
                  <a:gd name="connsiteY1" fmla="*/ 603709 h 2937062"/>
                  <a:gd name="connsiteX2" fmla="*/ 2132430 w 3070583"/>
                  <a:gd name="connsiteY2" fmla="*/ 776410 h 2937062"/>
                  <a:gd name="connsiteX3" fmla="*/ 2998821 w 3070583"/>
                  <a:gd name="connsiteY3" fmla="*/ 773490 h 2937062"/>
                  <a:gd name="connsiteX4" fmla="*/ 3070010 w 3070583"/>
                  <a:gd name="connsiteY4" fmla="*/ 877752 h 2937062"/>
                  <a:gd name="connsiteX5" fmla="*/ 3070583 w 3070583"/>
                  <a:gd name="connsiteY5" fmla="*/ 1509843 h 2937062"/>
                  <a:gd name="connsiteX6" fmla="*/ 2723584 w 3070583"/>
                  <a:gd name="connsiteY6" fmla="*/ 1643816 h 2937062"/>
                  <a:gd name="connsiteX7" fmla="*/ 2664086 w 3070583"/>
                  <a:gd name="connsiteY7" fmla="*/ 2221080 h 2937062"/>
                  <a:gd name="connsiteX8" fmla="*/ 3013970 w 3070583"/>
                  <a:gd name="connsiteY8" fmla="*/ 2723054 h 2937062"/>
                  <a:gd name="connsiteX9" fmla="*/ 2892085 w 3070583"/>
                  <a:gd name="connsiteY9" fmla="*/ 2855464 h 2937062"/>
                  <a:gd name="connsiteX10" fmla="*/ 2078418 w 3070583"/>
                  <a:gd name="connsiteY10" fmla="*/ 2934386 h 2937062"/>
                  <a:gd name="connsiteX11" fmla="*/ 1968711 w 3070583"/>
                  <a:gd name="connsiteY11" fmla="*/ 2778906 h 2937062"/>
                  <a:gd name="connsiteX12" fmla="*/ 874143 w 3070583"/>
                  <a:gd name="connsiteY12" fmla="*/ 2935358 h 2937062"/>
                  <a:gd name="connsiteX13" fmla="*/ 758381 w 3070583"/>
                  <a:gd name="connsiteY13" fmla="*/ 2822732 h 2937062"/>
                  <a:gd name="connsiteX14" fmla="*/ 750127 w 3070583"/>
                  <a:gd name="connsiteY14" fmla="*/ 2221600 h 2937062"/>
                  <a:gd name="connsiteX15" fmla="*/ 181200 w 3070583"/>
                  <a:gd name="connsiteY15" fmla="*/ 2277320 h 2937062"/>
                  <a:gd name="connsiteX16" fmla="*/ 394351 w 3070583"/>
                  <a:gd name="connsiteY16" fmla="*/ 1541377 h 2937062"/>
                  <a:gd name="connsiteX17" fmla="*/ 742815 w 3070583"/>
                  <a:gd name="connsiteY17" fmla="*/ 1689069 h 2937062"/>
                  <a:gd name="connsiteX18" fmla="*/ 732115 w 3070583"/>
                  <a:gd name="connsiteY18" fmla="*/ 909853 h 2937062"/>
                  <a:gd name="connsiteX19" fmla="*/ 844742 w 3070583"/>
                  <a:gd name="connsiteY19" fmla="*/ 794091 h 2937062"/>
                  <a:gd name="connsiteX20" fmla="*/ 1599561 w 3070583"/>
                  <a:gd name="connsiteY20" fmla="*/ 783727 h 2937062"/>
                  <a:gd name="connsiteX21" fmla="*/ 1599561 w 3070583"/>
                  <a:gd name="connsiteY21" fmla="*/ 646886 h 2937062"/>
                  <a:gd name="connsiteX22" fmla="*/ 1595963 w 3070583"/>
                  <a:gd name="connsiteY22" fmla="*/ 644381 h 2937062"/>
                  <a:gd name="connsiteX0" fmla="*/ 1595963 w 3070583"/>
                  <a:gd name="connsiteY0" fmla="*/ 644381 h 2936774"/>
                  <a:gd name="connsiteX1" fmla="*/ 2137852 w 3070583"/>
                  <a:gd name="connsiteY1" fmla="*/ 603709 h 2936774"/>
                  <a:gd name="connsiteX2" fmla="*/ 2132430 w 3070583"/>
                  <a:gd name="connsiteY2" fmla="*/ 776410 h 2936774"/>
                  <a:gd name="connsiteX3" fmla="*/ 2998821 w 3070583"/>
                  <a:gd name="connsiteY3" fmla="*/ 773490 h 2936774"/>
                  <a:gd name="connsiteX4" fmla="*/ 3070010 w 3070583"/>
                  <a:gd name="connsiteY4" fmla="*/ 877752 h 2936774"/>
                  <a:gd name="connsiteX5" fmla="*/ 3070583 w 3070583"/>
                  <a:gd name="connsiteY5" fmla="*/ 1509843 h 2936774"/>
                  <a:gd name="connsiteX6" fmla="*/ 2723584 w 3070583"/>
                  <a:gd name="connsiteY6" fmla="*/ 1643816 h 2936774"/>
                  <a:gd name="connsiteX7" fmla="*/ 2664086 w 3070583"/>
                  <a:gd name="connsiteY7" fmla="*/ 2221080 h 2936774"/>
                  <a:gd name="connsiteX8" fmla="*/ 3013970 w 3070583"/>
                  <a:gd name="connsiteY8" fmla="*/ 2723054 h 2936774"/>
                  <a:gd name="connsiteX9" fmla="*/ 2892085 w 3070583"/>
                  <a:gd name="connsiteY9" fmla="*/ 2855464 h 2936774"/>
                  <a:gd name="connsiteX10" fmla="*/ 2078418 w 3070583"/>
                  <a:gd name="connsiteY10" fmla="*/ 2934386 h 2936774"/>
                  <a:gd name="connsiteX11" fmla="*/ 1973046 w 3070583"/>
                  <a:gd name="connsiteY11" fmla="*/ 2744986 h 2936774"/>
                  <a:gd name="connsiteX12" fmla="*/ 874143 w 3070583"/>
                  <a:gd name="connsiteY12" fmla="*/ 2935358 h 2936774"/>
                  <a:gd name="connsiteX13" fmla="*/ 758381 w 3070583"/>
                  <a:gd name="connsiteY13" fmla="*/ 2822732 h 2936774"/>
                  <a:gd name="connsiteX14" fmla="*/ 750127 w 3070583"/>
                  <a:gd name="connsiteY14" fmla="*/ 2221600 h 2936774"/>
                  <a:gd name="connsiteX15" fmla="*/ 181200 w 3070583"/>
                  <a:gd name="connsiteY15" fmla="*/ 2277320 h 2936774"/>
                  <a:gd name="connsiteX16" fmla="*/ 394351 w 3070583"/>
                  <a:gd name="connsiteY16" fmla="*/ 1541377 h 2936774"/>
                  <a:gd name="connsiteX17" fmla="*/ 742815 w 3070583"/>
                  <a:gd name="connsiteY17" fmla="*/ 1689069 h 2936774"/>
                  <a:gd name="connsiteX18" fmla="*/ 732115 w 3070583"/>
                  <a:gd name="connsiteY18" fmla="*/ 909853 h 2936774"/>
                  <a:gd name="connsiteX19" fmla="*/ 844742 w 3070583"/>
                  <a:gd name="connsiteY19" fmla="*/ 794091 h 2936774"/>
                  <a:gd name="connsiteX20" fmla="*/ 1599561 w 3070583"/>
                  <a:gd name="connsiteY20" fmla="*/ 783727 h 2936774"/>
                  <a:gd name="connsiteX21" fmla="*/ 1599561 w 3070583"/>
                  <a:gd name="connsiteY21" fmla="*/ 646886 h 2936774"/>
                  <a:gd name="connsiteX22" fmla="*/ 1595963 w 3070583"/>
                  <a:gd name="connsiteY22" fmla="*/ 644381 h 2936774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600484 w 3070583"/>
                  <a:gd name="connsiteY12" fmla="*/ 2813877 h 2935368"/>
                  <a:gd name="connsiteX13" fmla="*/ 874143 w 3070583"/>
                  <a:gd name="connsiteY13" fmla="*/ 2935358 h 2935368"/>
                  <a:gd name="connsiteX14" fmla="*/ 758381 w 3070583"/>
                  <a:gd name="connsiteY14" fmla="*/ 2822732 h 2935368"/>
                  <a:gd name="connsiteX15" fmla="*/ 750127 w 3070583"/>
                  <a:gd name="connsiteY15" fmla="*/ 2221600 h 2935368"/>
                  <a:gd name="connsiteX16" fmla="*/ 181200 w 3070583"/>
                  <a:gd name="connsiteY16" fmla="*/ 2277320 h 2935368"/>
                  <a:gd name="connsiteX17" fmla="*/ 394351 w 3070583"/>
                  <a:gd name="connsiteY17" fmla="*/ 1541377 h 2935368"/>
                  <a:gd name="connsiteX18" fmla="*/ 742815 w 3070583"/>
                  <a:gd name="connsiteY18" fmla="*/ 1689069 h 2935368"/>
                  <a:gd name="connsiteX19" fmla="*/ 732115 w 3070583"/>
                  <a:gd name="connsiteY19" fmla="*/ 909853 h 2935368"/>
                  <a:gd name="connsiteX20" fmla="*/ 844742 w 3070583"/>
                  <a:gd name="connsiteY20" fmla="*/ 794091 h 2935368"/>
                  <a:gd name="connsiteX21" fmla="*/ 1599561 w 3070583"/>
                  <a:gd name="connsiteY21" fmla="*/ 783727 h 2935368"/>
                  <a:gd name="connsiteX22" fmla="*/ 1599561 w 3070583"/>
                  <a:gd name="connsiteY22" fmla="*/ 646886 h 2935368"/>
                  <a:gd name="connsiteX23" fmla="*/ 1595963 w 3070583"/>
                  <a:gd name="connsiteY23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874143 w 3070583"/>
                  <a:gd name="connsiteY13" fmla="*/ 2935358 h 2935368"/>
                  <a:gd name="connsiteX14" fmla="*/ 758381 w 3070583"/>
                  <a:gd name="connsiteY14" fmla="*/ 2822732 h 2935368"/>
                  <a:gd name="connsiteX15" fmla="*/ 750127 w 3070583"/>
                  <a:gd name="connsiteY15" fmla="*/ 2221600 h 2935368"/>
                  <a:gd name="connsiteX16" fmla="*/ 181200 w 3070583"/>
                  <a:gd name="connsiteY16" fmla="*/ 2277320 h 2935368"/>
                  <a:gd name="connsiteX17" fmla="*/ 394351 w 3070583"/>
                  <a:gd name="connsiteY17" fmla="*/ 1541377 h 2935368"/>
                  <a:gd name="connsiteX18" fmla="*/ 742815 w 3070583"/>
                  <a:gd name="connsiteY18" fmla="*/ 1689069 h 2935368"/>
                  <a:gd name="connsiteX19" fmla="*/ 732115 w 3070583"/>
                  <a:gd name="connsiteY19" fmla="*/ 909853 h 2935368"/>
                  <a:gd name="connsiteX20" fmla="*/ 844742 w 3070583"/>
                  <a:gd name="connsiteY20" fmla="*/ 794091 h 2935368"/>
                  <a:gd name="connsiteX21" fmla="*/ 1599561 w 3070583"/>
                  <a:gd name="connsiteY21" fmla="*/ 783727 h 2935368"/>
                  <a:gd name="connsiteX22" fmla="*/ 1599561 w 3070583"/>
                  <a:gd name="connsiteY22" fmla="*/ 646886 h 2935368"/>
                  <a:gd name="connsiteX23" fmla="*/ 1595963 w 3070583"/>
                  <a:gd name="connsiteY23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874143 w 3070583"/>
                  <a:gd name="connsiteY13" fmla="*/ 2935358 h 2935368"/>
                  <a:gd name="connsiteX14" fmla="*/ 758381 w 3070583"/>
                  <a:gd name="connsiteY14" fmla="*/ 2822732 h 2935368"/>
                  <a:gd name="connsiteX15" fmla="*/ 750127 w 3070583"/>
                  <a:gd name="connsiteY15" fmla="*/ 2221600 h 2935368"/>
                  <a:gd name="connsiteX16" fmla="*/ 181200 w 3070583"/>
                  <a:gd name="connsiteY16" fmla="*/ 2277320 h 2935368"/>
                  <a:gd name="connsiteX17" fmla="*/ 394351 w 3070583"/>
                  <a:gd name="connsiteY17" fmla="*/ 1541377 h 2935368"/>
                  <a:gd name="connsiteX18" fmla="*/ 742815 w 3070583"/>
                  <a:gd name="connsiteY18" fmla="*/ 1689069 h 2935368"/>
                  <a:gd name="connsiteX19" fmla="*/ 732115 w 3070583"/>
                  <a:gd name="connsiteY19" fmla="*/ 909853 h 2935368"/>
                  <a:gd name="connsiteX20" fmla="*/ 844742 w 3070583"/>
                  <a:gd name="connsiteY20" fmla="*/ 794091 h 2935368"/>
                  <a:gd name="connsiteX21" fmla="*/ 1599561 w 3070583"/>
                  <a:gd name="connsiteY21" fmla="*/ 783727 h 2935368"/>
                  <a:gd name="connsiteX22" fmla="*/ 1599561 w 3070583"/>
                  <a:gd name="connsiteY22" fmla="*/ 646886 h 2935368"/>
                  <a:gd name="connsiteX23" fmla="*/ 1595963 w 3070583"/>
                  <a:gd name="connsiteY23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874143 w 3070583"/>
                  <a:gd name="connsiteY13" fmla="*/ 2935358 h 2935368"/>
                  <a:gd name="connsiteX14" fmla="*/ 758381 w 3070583"/>
                  <a:gd name="connsiteY14" fmla="*/ 2822732 h 2935368"/>
                  <a:gd name="connsiteX15" fmla="*/ 750127 w 3070583"/>
                  <a:gd name="connsiteY15" fmla="*/ 2221600 h 2935368"/>
                  <a:gd name="connsiteX16" fmla="*/ 181200 w 3070583"/>
                  <a:gd name="connsiteY16" fmla="*/ 2277320 h 2935368"/>
                  <a:gd name="connsiteX17" fmla="*/ 394351 w 3070583"/>
                  <a:gd name="connsiteY17" fmla="*/ 1541377 h 2935368"/>
                  <a:gd name="connsiteX18" fmla="*/ 742815 w 3070583"/>
                  <a:gd name="connsiteY18" fmla="*/ 1689069 h 2935368"/>
                  <a:gd name="connsiteX19" fmla="*/ 732115 w 3070583"/>
                  <a:gd name="connsiteY19" fmla="*/ 909853 h 2935368"/>
                  <a:gd name="connsiteX20" fmla="*/ 844742 w 3070583"/>
                  <a:gd name="connsiteY20" fmla="*/ 794091 h 2935368"/>
                  <a:gd name="connsiteX21" fmla="*/ 1599561 w 3070583"/>
                  <a:gd name="connsiteY21" fmla="*/ 783727 h 2935368"/>
                  <a:gd name="connsiteX22" fmla="*/ 1599561 w 3070583"/>
                  <a:gd name="connsiteY22" fmla="*/ 646886 h 2935368"/>
                  <a:gd name="connsiteX23" fmla="*/ 1595963 w 3070583"/>
                  <a:gd name="connsiteY23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874143 w 3070583"/>
                  <a:gd name="connsiteY13" fmla="*/ 2935358 h 2935368"/>
                  <a:gd name="connsiteX14" fmla="*/ 758381 w 3070583"/>
                  <a:gd name="connsiteY14" fmla="*/ 2822732 h 2935368"/>
                  <a:gd name="connsiteX15" fmla="*/ 750127 w 3070583"/>
                  <a:gd name="connsiteY15" fmla="*/ 2221600 h 2935368"/>
                  <a:gd name="connsiteX16" fmla="*/ 181200 w 3070583"/>
                  <a:gd name="connsiteY16" fmla="*/ 2277320 h 2935368"/>
                  <a:gd name="connsiteX17" fmla="*/ 394351 w 3070583"/>
                  <a:gd name="connsiteY17" fmla="*/ 1541377 h 2935368"/>
                  <a:gd name="connsiteX18" fmla="*/ 742815 w 3070583"/>
                  <a:gd name="connsiteY18" fmla="*/ 1689069 h 2935368"/>
                  <a:gd name="connsiteX19" fmla="*/ 732115 w 3070583"/>
                  <a:gd name="connsiteY19" fmla="*/ 909853 h 2935368"/>
                  <a:gd name="connsiteX20" fmla="*/ 844742 w 3070583"/>
                  <a:gd name="connsiteY20" fmla="*/ 794091 h 2935368"/>
                  <a:gd name="connsiteX21" fmla="*/ 1599561 w 3070583"/>
                  <a:gd name="connsiteY21" fmla="*/ 783727 h 2935368"/>
                  <a:gd name="connsiteX22" fmla="*/ 1599561 w 3070583"/>
                  <a:gd name="connsiteY22" fmla="*/ 646886 h 2935368"/>
                  <a:gd name="connsiteX23" fmla="*/ 1595963 w 3070583"/>
                  <a:gd name="connsiteY23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874143 w 3070583"/>
                  <a:gd name="connsiteY13" fmla="*/ 2935358 h 2935368"/>
                  <a:gd name="connsiteX14" fmla="*/ 758381 w 3070583"/>
                  <a:gd name="connsiteY14" fmla="*/ 2822732 h 2935368"/>
                  <a:gd name="connsiteX15" fmla="*/ 750127 w 3070583"/>
                  <a:gd name="connsiteY15" fmla="*/ 2221600 h 2935368"/>
                  <a:gd name="connsiteX16" fmla="*/ 181200 w 3070583"/>
                  <a:gd name="connsiteY16" fmla="*/ 2277320 h 2935368"/>
                  <a:gd name="connsiteX17" fmla="*/ 394351 w 3070583"/>
                  <a:gd name="connsiteY17" fmla="*/ 1541377 h 2935368"/>
                  <a:gd name="connsiteX18" fmla="*/ 742815 w 3070583"/>
                  <a:gd name="connsiteY18" fmla="*/ 1689069 h 2935368"/>
                  <a:gd name="connsiteX19" fmla="*/ 732115 w 3070583"/>
                  <a:gd name="connsiteY19" fmla="*/ 909853 h 2935368"/>
                  <a:gd name="connsiteX20" fmla="*/ 844742 w 3070583"/>
                  <a:gd name="connsiteY20" fmla="*/ 794091 h 2935368"/>
                  <a:gd name="connsiteX21" fmla="*/ 1599561 w 3070583"/>
                  <a:gd name="connsiteY21" fmla="*/ 783727 h 2935368"/>
                  <a:gd name="connsiteX22" fmla="*/ 1599561 w 3070583"/>
                  <a:gd name="connsiteY22" fmla="*/ 646886 h 2935368"/>
                  <a:gd name="connsiteX23" fmla="*/ 1595963 w 3070583"/>
                  <a:gd name="connsiteY23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874143 w 3070583"/>
                  <a:gd name="connsiteY13" fmla="*/ 2935358 h 2935368"/>
                  <a:gd name="connsiteX14" fmla="*/ 758381 w 3070583"/>
                  <a:gd name="connsiteY14" fmla="*/ 2822732 h 2935368"/>
                  <a:gd name="connsiteX15" fmla="*/ 750127 w 3070583"/>
                  <a:gd name="connsiteY15" fmla="*/ 2221600 h 2935368"/>
                  <a:gd name="connsiteX16" fmla="*/ 181200 w 3070583"/>
                  <a:gd name="connsiteY16" fmla="*/ 2277320 h 2935368"/>
                  <a:gd name="connsiteX17" fmla="*/ 394351 w 3070583"/>
                  <a:gd name="connsiteY17" fmla="*/ 1541377 h 2935368"/>
                  <a:gd name="connsiteX18" fmla="*/ 742815 w 3070583"/>
                  <a:gd name="connsiteY18" fmla="*/ 1689069 h 2935368"/>
                  <a:gd name="connsiteX19" fmla="*/ 732115 w 3070583"/>
                  <a:gd name="connsiteY19" fmla="*/ 909853 h 2935368"/>
                  <a:gd name="connsiteX20" fmla="*/ 844742 w 3070583"/>
                  <a:gd name="connsiteY20" fmla="*/ 794091 h 2935368"/>
                  <a:gd name="connsiteX21" fmla="*/ 1599561 w 3070583"/>
                  <a:gd name="connsiteY21" fmla="*/ 783727 h 2935368"/>
                  <a:gd name="connsiteX22" fmla="*/ 1599561 w 3070583"/>
                  <a:gd name="connsiteY22" fmla="*/ 646886 h 2935368"/>
                  <a:gd name="connsiteX23" fmla="*/ 1595963 w 3070583"/>
                  <a:gd name="connsiteY23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874143 w 3070583"/>
                  <a:gd name="connsiteY13" fmla="*/ 2935358 h 2935368"/>
                  <a:gd name="connsiteX14" fmla="*/ 758381 w 3070583"/>
                  <a:gd name="connsiteY14" fmla="*/ 2822732 h 2935368"/>
                  <a:gd name="connsiteX15" fmla="*/ 750127 w 3070583"/>
                  <a:gd name="connsiteY15" fmla="*/ 2221600 h 2935368"/>
                  <a:gd name="connsiteX16" fmla="*/ 181200 w 3070583"/>
                  <a:gd name="connsiteY16" fmla="*/ 2277320 h 2935368"/>
                  <a:gd name="connsiteX17" fmla="*/ 394351 w 3070583"/>
                  <a:gd name="connsiteY17" fmla="*/ 1541377 h 2935368"/>
                  <a:gd name="connsiteX18" fmla="*/ 742815 w 3070583"/>
                  <a:gd name="connsiteY18" fmla="*/ 1689069 h 2935368"/>
                  <a:gd name="connsiteX19" fmla="*/ 732115 w 3070583"/>
                  <a:gd name="connsiteY19" fmla="*/ 909853 h 2935368"/>
                  <a:gd name="connsiteX20" fmla="*/ 844742 w 3070583"/>
                  <a:gd name="connsiteY20" fmla="*/ 794091 h 2935368"/>
                  <a:gd name="connsiteX21" fmla="*/ 1599561 w 3070583"/>
                  <a:gd name="connsiteY21" fmla="*/ 783727 h 2935368"/>
                  <a:gd name="connsiteX22" fmla="*/ 1599561 w 3070583"/>
                  <a:gd name="connsiteY22" fmla="*/ 646886 h 2935368"/>
                  <a:gd name="connsiteX23" fmla="*/ 1595963 w 3070583"/>
                  <a:gd name="connsiteY23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337793 w 3070583"/>
                  <a:gd name="connsiteY13" fmla="*/ 2711362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95963 w 3070583"/>
                  <a:gd name="connsiteY0" fmla="*/ 644381 h 2935368"/>
                  <a:gd name="connsiteX1" fmla="*/ 2137852 w 3070583"/>
                  <a:gd name="connsiteY1" fmla="*/ 603709 h 2935368"/>
                  <a:gd name="connsiteX2" fmla="*/ 2132430 w 3070583"/>
                  <a:gd name="connsiteY2" fmla="*/ 776410 h 2935368"/>
                  <a:gd name="connsiteX3" fmla="*/ 2998821 w 3070583"/>
                  <a:gd name="connsiteY3" fmla="*/ 773490 h 2935368"/>
                  <a:gd name="connsiteX4" fmla="*/ 3070010 w 3070583"/>
                  <a:gd name="connsiteY4" fmla="*/ 877752 h 2935368"/>
                  <a:gd name="connsiteX5" fmla="*/ 3070583 w 3070583"/>
                  <a:gd name="connsiteY5" fmla="*/ 1509843 h 2935368"/>
                  <a:gd name="connsiteX6" fmla="*/ 2723584 w 3070583"/>
                  <a:gd name="connsiteY6" fmla="*/ 1643816 h 2935368"/>
                  <a:gd name="connsiteX7" fmla="*/ 2664086 w 3070583"/>
                  <a:gd name="connsiteY7" fmla="*/ 2221080 h 2935368"/>
                  <a:gd name="connsiteX8" fmla="*/ 3013970 w 3070583"/>
                  <a:gd name="connsiteY8" fmla="*/ 2723054 h 2935368"/>
                  <a:gd name="connsiteX9" fmla="*/ 2892085 w 3070583"/>
                  <a:gd name="connsiteY9" fmla="*/ 2855464 h 2935368"/>
                  <a:gd name="connsiteX10" fmla="*/ 2078418 w 3070583"/>
                  <a:gd name="connsiteY10" fmla="*/ 2934386 h 2935368"/>
                  <a:gd name="connsiteX11" fmla="*/ 1973046 w 3070583"/>
                  <a:gd name="connsiteY11" fmla="*/ 2744986 h 2935368"/>
                  <a:gd name="connsiteX12" fmla="*/ 1491401 w 3070583"/>
                  <a:gd name="connsiteY12" fmla="*/ 2644211 h 2935368"/>
                  <a:gd name="connsiteX13" fmla="*/ 1483882 w 3070583"/>
                  <a:gd name="connsiteY13" fmla="*/ 2879813 h 2935368"/>
                  <a:gd name="connsiteX14" fmla="*/ 874143 w 3070583"/>
                  <a:gd name="connsiteY14" fmla="*/ 2935358 h 2935368"/>
                  <a:gd name="connsiteX15" fmla="*/ 758381 w 3070583"/>
                  <a:gd name="connsiteY15" fmla="*/ 2822732 h 2935368"/>
                  <a:gd name="connsiteX16" fmla="*/ 750127 w 3070583"/>
                  <a:gd name="connsiteY16" fmla="*/ 2221600 h 2935368"/>
                  <a:gd name="connsiteX17" fmla="*/ 181200 w 3070583"/>
                  <a:gd name="connsiteY17" fmla="*/ 2277320 h 2935368"/>
                  <a:gd name="connsiteX18" fmla="*/ 394351 w 3070583"/>
                  <a:gd name="connsiteY18" fmla="*/ 1541377 h 2935368"/>
                  <a:gd name="connsiteX19" fmla="*/ 742815 w 3070583"/>
                  <a:gd name="connsiteY19" fmla="*/ 1689069 h 2935368"/>
                  <a:gd name="connsiteX20" fmla="*/ 732115 w 3070583"/>
                  <a:gd name="connsiteY20" fmla="*/ 909853 h 2935368"/>
                  <a:gd name="connsiteX21" fmla="*/ 844742 w 3070583"/>
                  <a:gd name="connsiteY21" fmla="*/ 794091 h 2935368"/>
                  <a:gd name="connsiteX22" fmla="*/ 1599561 w 3070583"/>
                  <a:gd name="connsiteY22" fmla="*/ 783727 h 2935368"/>
                  <a:gd name="connsiteX23" fmla="*/ 1599561 w 3070583"/>
                  <a:gd name="connsiteY23" fmla="*/ 646886 h 2935368"/>
                  <a:gd name="connsiteX24" fmla="*/ 1595963 w 3070583"/>
                  <a:gd name="connsiteY24" fmla="*/ 644381 h 2935368"/>
                  <a:gd name="connsiteX0" fmla="*/ 1589005 w 3070583"/>
                  <a:gd name="connsiteY0" fmla="*/ 631734 h 2947120"/>
                  <a:gd name="connsiteX1" fmla="*/ 2137852 w 3070583"/>
                  <a:gd name="connsiteY1" fmla="*/ 615461 h 2947120"/>
                  <a:gd name="connsiteX2" fmla="*/ 2132430 w 3070583"/>
                  <a:gd name="connsiteY2" fmla="*/ 788162 h 2947120"/>
                  <a:gd name="connsiteX3" fmla="*/ 2998821 w 3070583"/>
                  <a:gd name="connsiteY3" fmla="*/ 785242 h 2947120"/>
                  <a:gd name="connsiteX4" fmla="*/ 3070010 w 3070583"/>
                  <a:gd name="connsiteY4" fmla="*/ 889504 h 2947120"/>
                  <a:gd name="connsiteX5" fmla="*/ 3070583 w 3070583"/>
                  <a:gd name="connsiteY5" fmla="*/ 1521595 h 2947120"/>
                  <a:gd name="connsiteX6" fmla="*/ 2723584 w 3070583"/>
                  <a:gd name="connsiteY6" fmla="*/ 1655568 h 2947120"/>
                  <a:gd name="connsiteX7" fmla="*/ 2664086 w 3070583"/>
                  <a:gd name="connsiteY7" fmla="*/ 2232832 h 2947120"/>
                  <a:gd name="connsiteX8" fmla="*/ 3013970 w 3070583"/>
                  <a:gd name="connsiteY8" fmla="*/ 2734806 h 2947120"/>
                  <a:gd name="connsiteX9" fmla="*/ 2892085 w 3070583"/>
                  <a:gd name="connsiteY9" fmla="*/ 2867216 h 2947120"/>
                  <a:gd name="connsiteX10" fmla="*/ 2078418 w 3070583"/>
                  <a:gd name="connsiteY10" fmla="*/ 2946138 h 2947120"/>
                  <a:gd name="connsiteX11" fmla="*/ 1973046 w 3070583"/>
                  <a:gd name="connsiteY11" fmla="*/ 2756738 h 2947120"/>
                  <a:gd name="connsiteX12" fmla="*/ 1491401 w 3070583"/>
                  <a:gd name="connsiteY12" fmla="*/ 2655963 h 2947120"/>
                  <a:gd name="connsiteX13" fmla="*/ 1483882 w 3070583"/>
                  <a:gd name="connsiteY13" fmla="*/ 2891565 h 2947120"/>
                  <a:gd name="connsiteX14" fmla="*/ 874143 w 3070583"/>
                  <a:gd name="connsiteY14" fmla="*/ 2947110 h 2947120"/>
                  <a:gd name="connsiteX15" fmla="*/ 758381 w 3070583"/>
                  <a:gd name="connsiteY15" fmla="*/ 2834484 h 2947120"/>
                  <a:gd name="connsiteX16" fmla="*/ 750127 w 3070583"/>
                  <a:gd name="connsiteY16" fmla="*/ 2233352 h 2947120"/>
                  <a:gd name="connsiteX17" fmla="*/ 181200 w 3070583"/>
                  <a:gd name="connsiteY17" fmla="*/ 2289072 h 2947120"/>
                  <a:gd name="connsiteX18" fmla="*/ 394351 w 3070583"/>
                  <a:gd name="connsiteY18" fmla="*/ 1553129 h 2947120"/>
                  <a:gd name="connsiteX19" fmla="*/ 742815 w 3070583"/>
                  <a:gd name="connsiteY19" fmla="*/ 1700821 h 2947120"/>
                  <a:gd name="connsiteX20" fmla="*/ 732115 w 3070583"/>
                  <a:gd name="connsiteY20" fmla="*/ 921605 h 2947120"/>
                  <a:gd name="connsiteX21" fmla="*/ 844742 w 3070583"/>
                  <a:gd name="connsiteY21" fmla="*/ 805843 h 2947120"/>
                  <a:gd name="connsiteX22" fmla="*/ 1599561 w 3070583"/>
                  <a:gd name="connsiteY22" fmla="*/ 795479 h 2947120"/>
                  <a:gd name="connsiteX23" fmla="*/ 1599561 w 3070583"/>
                  <a:gd name="connsiteY23" fmla="*/ 658638 h 2947120"/>
                  <a:gd name="connsiteX24" fmla="*/ 1589005 w 3070583"/>
                  <a:gd name="connsiteY24" fmla="*/ 631734 h 2947120"/>
                  <a:gd name="connsiteX0" fmla="*/ 1589005 w 3070583"/>
                  <a:gd name="connsiteY0" fmla="*/ 631738 h 2947124"/>
                  <a:gd name="connsiteX1" fmla="*/ 2137852 w 3070583"/>
                  <a:gd name="connsiteY1" fmla="*/ 615465 h 2947124"/>
                  <a:gd name="connsiteX2" fmla="*/ 2132430 w 3070583"/>
                  <a:gd name="connsiteY2" fmla="*/ 788166 h 2947124"/>
                  <a:gd name="connsiteX3" fmla="*/ 2998821 w 3070583"/>
                  <a:gd name="connsiteY3" fmla="*/ 785246 h 2947124"/>
                  <a:gd name="connsiteX4" fmla="*/ 3070010 w 3070583"/>
                  <a:gd name="connsiteY4" fmla="*/ 889508 h 2947124"/>
                  <a:gd name="connsiteX5" fmla="*/ 3070583 w 3070583"/>
                  <a:gd name="connsiteY5" fmla="*/ 1521599 h 2947124"/>
                  <a:gd name="connsiteX6" fmla="*/ 2723584 w 3070583"/>
                  <a:gd name="connsiteY6" fmla="*/ 1655572 h 2947124"/>
                  <a:gd name="connsiteX7" fmla="*/ 2664086 w 3070583"/>
                  <a:gd name="connsiteY7" fmla="*/ 2232836 h 2947124"/>
                  <a:gd name="connsiteX8" fmla="*/ 3013970 w 3070583"/>
                  <a:gd name="connsiteY8" fmla="*/ 2734810 h 2947124"/>
                  <a:gd name="connsiteX9" fmla="*/ 2892085 w 3070583"/>
                  <a:gd name="connsiteY9" fmla="*/ 2867220 h 2947124"/>
                  <a:gd name="connsiteX10" fmla="*/ 2078418 w 3070583"/>
                  <a:gd name="connsiteY10" fmla="*/ 2946142 h 2947124"/>
                  <a:gd name="connsiteX11" fmla="*/ 1973046 w 3070583"/>
                  <a:gd name="connsiteY11" fmla="*/ 2756742 h 2947124"/>
                  <a:gd name="connsiteX12" fmla="*/ 1491401 w 3070583"/>
                  <a:gd name="connsiteY12" fmla="*/ 2655967 h 2947124"/>
                  <a:gd name="connsiteX13" fmla="*/ 1483882 w 3070583"/>
                  <a:gd name="connsiteY13" fmla="*/ 2891569 h 2947124"/>
                  <a:gd name="connsiteX14" fmla="*/ 874143 w 3070583"/>
                  <a:gd name="connsiteY14" fmla="*/ 2947114 h 2947124"/>
                  <a:gd name="connsiteX15" fmla="*/ 758381 w 3070583"/>
                  <a:gd name="connsiteY15" fmla="*/ 2834488 h 2947124"/>
                  <a:gd name="connsiteX16" fmla="*/ 750127 w 3070583"/>
                  <a:gd name="connsiteY16" fmla="*/ 2233356 h 2947124"/>
                  <a:gd name="connsiteX17" fmla="*/ 181200 w 3070583"/>
                  <a:gd name="connsiteY17" fmla="*/ 2289076 h 2947124"/>
                  <a:gd name="connsiteX18" fmla="*/ 394351 w 3070583"/>
                  <a:gd name="connsiteY18" fmla="*/ 1553133 h 2947124"/>
                  <a:gd name="connsiteX19" fmla="*/ 742815 w 3070583"/>
                  <a:gd name="connsiteY19" fmla="*/ 1700825 h 2947124"/>
                  <a:gd name="connsiteX20" fmla="*/ 732115 w 3070583"/>
                  <a:gd name="connsiteY20" fmla="*/ 921609 h 2947124"/>
                  <a:gd name="connsiteX21" fmla="*/ 844742 w 3070583"/>
                  <a:gd name="connsiteY21" fmla="*/ 805847 h 2947124"/>
                  <a:gd name="connsiteX22" fmla="*/ 1599561 w 3070583"/>
                  <a:gd name="connsiteY22" fmla="*/ 795483 h 2947124"/>
                  <a:gd name="connsiteX23" fmla="*/ 1599561 w 3070583"/>
                  <a:gd name="connsiteY23" fmla="*/ 658642 h 2947124"/>
                  <a:gd name="connsiteX24" fmla="*/ 1589005 w 3070583"/>
                  <a:gd name="connsiteY24" fmla="*/ 631738 h 2947124"/>
                  <a:gd name="connsiteX0" fmla="*/ 1589005 w 3070583"/>
                  <a:gd name="connsiteY0" fmla="*/ 631738 h 2947124"/>
                  <a:gd name="connsiteX1" fmla="*/ 2137852 w 3070583"/>
                  <a:gd name="connsiteY1" fmla="*/ 615465 h 2947124"/>
                  <a:gd name="connsiteX2" fmla="*/ 2132430 w 3070583"/>
                  <a:gd name="connsiteY2" fmla="*/ 788166 h 2947124"/>
                  <a:gd name="connsiteX3" fmla="*/ 2998821 w 3070583"/>
                  <a:gd name="connsiteY3" fmla="*/ 785246 h 2947124"/>
                  <a:gd name="connsiteX4" fmla="*/ 3070010 w 3070583"/>
                  <a:gd name="connsiteY4" fmla="*/ 889508 h 2947124"/>
                  <a:gd name="connsiteX5" fmla="*/ 3070583 w 3070583"/>
                  <a:gd name="connsiteY5" fmla="*/ 1521599 h 2947124"/>
                  <a:gd name="connsiteX6" fmla="*/ 2723584 w 3070583"/>
                  <a:gd name="connsiteY6" fmla="*/ 1655572 h 2947124"/>
                  <a:gd name="connsiteX7" fmla="*/ 2664086 w 3070583"/>
                  <a:gd name="connsiteY7" fmla="*/ 2232836 h 2947124"/>
                  <a:gd name="connsiteX8" fmla="*/ 3013970 w 3070583"/>
                  <a:gd name="connsiteY8" fmla="*/ 2734810 h 2947124"/>
                  <a:gd name="connsiteX9" fmla="*/ 2892085 w 3070583"/>
                  <a:gd name="connsiteY9" fmla="*/ 2867220 h 2947124"/>
                  <a:gd name="connsiteX10" fmla="*/ 2078418 w 3070583"/>
                  <a:gd name="connsiteY10" fmla="*/ 2946142 h 2947124"/>
                  <a:gd name="connsiteX11" fmla="*/ 1973046 w 3070583"/>
                  <a:gd name="connsiteY11" fmla="*/ 2756742 h 2947124"/>
                  <a:gd name="connsiteX12" fmla="*/ 1491401 w 3070583"/>
                  <a:gd name="connsiteY12" fmla="*/ 2655967 h 2947124"/>
                  <a:gd name="connsiteX13" fmla="*/ 1483882 w 3070583"/>
                  <a:gd name="connsiteY13" fmla="*/ 2891569 h 2947124"/>
                  <a:gd name="connsiteX14" fmla="*/ 874143 w 3070583"/>
                  <a:gd name="connsiteY14" fmla="*/ 2947114 h 2947124"/>
                  <a:gd name="connsiteX15" fmla="*/ 758381 w 3070583"/>
                  <a:gd name="connsiteY15" fmla="*/ 2834488 h 2947124"/>
                  <a:gd name="connsiteX16" fmla="*/ 750127 w 3070583"/>
                  <a:gd name="connsiteY16" fmla="*/ 2233356 h 2947124"/>
                  <a:gd name="connsiteX17" fmla="*/ 181200 w 3070583"/>
                  <a:gd name="connsiteY17" fmla="*/ 2289076 h 2947124"/>
                  <a:gd name="connsiteX18" fmla="*/ 394351 w 3070583"/>
                  <a:gd name="connsiteY18" fmla="*/ 1553133 h 2947124"/>
                  <a:gd name="connsiteX19" fmla="*/ 742815 w 3070583"/>
                  <a:gd name="connsiteY19" fmla="*/ 1700825 h 2947124"/>
                  <a:gd name="connsiteX20" fmla="*/ 732115 w 3070583"/>
                  <a:gd name="connsiteY20" fmla="*/ 921609 h 2947124"/>
                  <a:gd name="connsiteX21" fmla="*/ 844742 w 3070583"/>
                  <a:gd name="connsiteY21" fmla="*/ 805847 h 2947124"/>
                  <a:gd name="connsiteX22" fmla="*/ 1599561 w 3070583"/>
                  <a:gd name="connsiteY22" fmla="*/ 795483 h 2947124"/>
                  <a:gd name="connsiteX23" fmla="*/ 1589005 w 3070583"/>
                  <a:gd name="connsiteY23" fmla="*/ 631738 h 2947124"/>
                  <a:gd name="connsiteX0" fmla="*/ 1589005 w 3070583"/>
                  <a:gd name="connsiteY0" fmla="*/ 631738 h 2947124"/>
                  <a:gd name="connsiteX1" fmla="*/ 2137852 w 3070583"/>
                  <a:gd name="connsiteY1" fmla="*/ 615465 h 2947124"/>
                  <a:gd name="connsiteX2" fmla="*/ 2132430 w 3070583"/>
                  <a:gd name="connsiteY2" fmla="*/ 788166 h 2947124"/>
                  <a:gd name="connsiteX3" fmla="*/ 2998821 w 3070583"/>
                  <a:gd name="connsiteY3" fmla="*/ 785246 h 2947124"/>
                  <a:gd name="connsiteX4" fmla="*/ 3070010 w 3070583"/>
                  <a:gd name="connsiteY4" fmla="*/ 889508 h 2947124"/>
                  <a:gd name="connsiteX5" fmla="*/ 3070583 w 3070583"/>
                  <a:gd name="connsiteY5" fmla="*/ 1521599 h 2947124"/>
                  <a:gd name="connsiteX6" fmla="*/ 2723584 w 3070583"/>
                  <a:gd name="connsiteY6" fmla="*/ 1655572 h 2947124"/>
                  <a:gd name="connsiteX7" fmla="*/ 2664086 w 3070583"/>
                  <a:gd name="connsiteY7" fmla="*/ 2232836 h 2947124"/>
                  <a:gd name="connsiteX8" fmla="*/ 3013970 w 3070583"/>
                  <a:gd name="connsiteY8" fmla="*/ 2734810 h 2947124"/>
                  <a:gd name="connsiteX9" fmla="*/ 2892085 w 3070583"/>
                  <a:gd name="connsiteY9" fmla="*/ 2867220 h 2947124"/>
                  <a:gd name="connsiteX10" fmla="*/ 2078418 w 3070583"/>
                  <a:gd name="connsiteY10" fmla="*/ 2946142 h 2947124"/>
                  <a:gd name="connsiteX11" fmla="*/ 1973046 w 3070583"/>
                  <a:gd name="connsiteY11" fmla="*/ 2756742 h 2947124"/>
                  <a:gd name="connsiteX12" fmla="*/ 1491401 w 3070583"/>
                  <a:gd name="connsiteY12" fmla="*/ 2655967 h 2947124"/>
                  <a:gd name="connsiteX13" fmla="*/ 1483882 w 3070583"/>
                  <a:gd name="connsiteY13" fmla="*/ 2891569 h 2947124"/>
                  <a:gd name="connsiteX14" fmla="*/ 874143 w 3070583"/>
                  <a:gd name="connsiteY14" fmla="*/ 2947114 h 2947124"/>
                  <a:gd name="connsiteX15" fmla="*/ 758381 w 3070583"/>
                  <a:gd name="connsiteY15" fmla="*/ 2834488 h 2947124"/>
                  <a:gd name="connsiteX16" fmla="*/ 750127 w 3070583"/>
                  <a:gd name="connsiteY16" fmla="*/ 2233356 h 2947124"/>
                  <a:gd name="connsiteX17" fmla="*/ 181200 w 3070583"/>
                  <a:gd name="connsiteY17" fmla="*/ 2289076 h 2947124"/>
                  <a:gd name="connsiteX18" fmla="*/ 394351 w 3070583"/>
                  <a:gd name="connsiteY18" fmla="*/ 1553133 h 2947124"/>
                  <a:gd name="connsiteX19" fmla="*/ 742815 w 3070583"/>
                  <a:gd name="connsiteY19" fmla="*/ 1700825 h 2947124"/>
                  <a:gd name="connsiteX20" fmla="*/ 732115 w 3070583"/>
                  <a:gd name="connsiteY20" fmla="*/ 921609 h 2947124"/>
                  <a:gd name="connsiteX21" fmla="*/ 844742 w 3070583"/>
                  <a:gd name="connsiteY21" fmla="*/ 805847 h 2947124"/>
                  <a:gd name="connsiteX22" fmla="*/ 1599561 w 3070583"/>
                  <a:gd name="connsiteY22" fmla="*/ 795483 h 2947124"/>
                  <a:gd name="connsiteX23" fmla="*/ 1589005 w 3070583"/>
                  <a:gd name="connsiteY23" fmla="*/ 631738 h 2947124"/>
                  <a:gd name="connsiteX0" fmla="*/ 1589005 w 3070583"/>
                  <a:gd name="connsiteY0" fmla="*/ 631738 h 2947124"/>
                  <a:gd name="connsiteX1" fmla="*/ 2137852 w 3070583"/>
                  <a:gd name="connsiteY1" fmla="*/ 615465 h 2947124"/>
                  <a:gd name="connsiteX2" fmla="*/ 2132430 w 3070583"/>
                  <a:gd name="connsiteY2" fmla="*/ 788166 h 2947124"/>
                  <a:gd name="connsiteX3" fmla="*/ 2998821 w 3070583"/>
                  <a:gd name="connsiteY3" fmla="*/ 785246 h 2947124"/>
                  <a:gd name="connsiteX4" fmla="*/ 3070010 w 3070583"/>
                  <a:gd name="connsiteY4" fmla="*/ 889508 h 2947124"/>
                  <a:gd name="connsiteX5" fmla="*/ 3070583 w 3070583"/>
                  <a:gd name="connsiteY5" fmla="*/ 1521599 h 2947124"/>
                  <a:gd name="connsiteX6" fmla="*/ 2723584 w 3070583"/>
                  <a:gd name="connsiteY6" fmla="*/ 1655572 h 2947124"/>
                  <a:gd name="connsiteX7" fmla="*/ 2664086 w 3070583"/>
                  <a:gd name="connsiteY7" fmla="*/ 2232836 h 2947124"/>
                  <a:gd name="connsiteX8" fmla="*/ 3013970 w 3070583"/>
                  <a:gd name="connsiteY8" fmla="*/ 2734810 h 2947124"/>
                  <a:gd name="connsiteX9" fmla="*/ 2892085 w 3070583"/>
                  <a:gd name="connsiteY9" fmla="*/ 2867220 h 2947124"/>
                  <a:gd name="connsiteX10" fmla="*/ 2078418 w 3070583"/>
                  <a:gd name="connsiteY10" fmla="*/ 2946142 h 2947124"/>
                  <a:gd name="connsiteX11" fmla="*/ 1973046 w 3070583"/>
                  <a:gd name="connsiteY11" fmla="*/ 2756742 h 2947124"/>
                  <a:gd name="connsiteX12" fmla="*/ 1491401 w 3070583"/>
                  <a:gd name="connsiteY12" fmla="*/ 2655967 h 2947124"/>
                  <a:gd name="connsiteX13" fmla="*/ 1483882 w 3070583"/>
                  <a:gd name="connsiteY13" fmla="*/ 2891569 h 2947124"/>
                  <a:gd name="connsiteX14" fmla="*/ 874143 w 3070583"/>
                  <a:gd name="connsiteY14" fmla="*/ 2947114 h 2947124"/>
                  <a:gd name="connsiteX15" fmla="*/ 758381 w 3070583"/>
                  <a:gd name="connsiteY15" fmla="*/ 2834488 h 2947124"/>
                  <a:gd name="connsiteX16" fmla="*/ 750127 w 3070583"/>
                  <a:gd name="connsiteY16" fmla="*/ 2233356 h 2947124"/>
                  <a:gd name="connsiteX17" fmla="*/ 181200 w 3070583"/>
                  <a:gd name="connsiteY17" fmla="*/ 2289076 h 2947124"/>
                  <a:gd name="connsiteX18" fmla="*/ 394351 w 3070583"/>
                  <a:gd name="connsiteY18" fmla="*/ 1553133 h 2947124"/>
                  <a:gd name="connsiteX19" fmla="*/ 742815 w 3070583"/>
                  <a:gd name="connsiteY19" fmla="*/ 1700825 h 2947124"/>
                  <a:gd name="connsiteX20" fmla="*/ 732115 w 3070583"/>
                  <a:gd name="connsiteY20" fmla="*/ 921609 h 2947124"/>
                  <a:gd name="connsiteX21" fmla="*/ 844742 w 3070583"/>
                  <a:gd name="connsiteY21" fmla="*/ 805847 h 2947124"/>
                  <a:gd name="connsiteX22" fmla="*/ 1599561 w 3070583"/>
                  <a:gd name="connsiteY22" fmla="*/ 795483 h 2947124"/>
                  <a:gd name="connsiteX23" fmla="*/ 1589005 w 3070583"/>
                  <a:gd name="connsiteY23" fmla="*/ 631738 h 2947124"/>
                  <a:gd name="connsiteX0" fmla="*/ 1589005 w 3070583"/>
                  <a:gd name="connsiteY0" fmla="*/ 625963 h 2941349"/>
                  <a:gd name="connsiteX1" fmla="*/ 2121293 w 3070583"/>
                  <a:gd name="connsiteY1" fmla="*/ 621010 h 2941349"/>
                  <a:gd name="connsiteX2" fmla="*/ 2132430 w 3070583"/>
                  <a:gd name="connsiteY2" fmla="*/ 782391 h 2941349"/>
                  <a:gd name="connsiteX3" fmla="*/ 2998821 w 3070583"/>
                  <a:gd name="connsiteY3" fmla="*/ 779471 h 2941349"/>
                  <a:gd name="connsiteX4" fmla="*/ 3070010 w 3070583"/>
                  <a:gd name="connsiteY4" fmla="*/ 883733 h 2941349"/>
                  <a:gd name="connsiteX5" fmla="*/ 3070583 w 3070583"/>
                  <a:gd name="connsiteY5" fmla="*/ 1515824 h 2941349"/>
                  <a:gd name="connsiteX6" fmla="*/ 2723584 w 3070583"/>
                  <a:gd name="connsiteY6" fmla="*/ 1649797 h 2941349"/>
                  <a:gd name="connsiteX7" fmla="*/ 2664086 w 3070583"/>
                  <a:gd name="connsiteY7" fmla="*/ 2227061 h 2941349"/>
                  <a:gd name="connsiteX8" fmla="*/ 3013970 w 3070583"/>
                  <a:gd name="connsiteY8" fmla="*/ 2729035 h 2941349"/>
                  <a:gd name="connsiteX9" fmla="*/ 2892085 w 3070583"/>
                  <a:gd name="connsiteY9" fmla="*/ 2861445 h 2941349"/>
                  <a:gd name="connsiteX10" fmla="*/ 2078418 w 3070583"/>
                  <a:gd name="connsiteY10" fmla="*/ 2940367 h 2941349"/>
                  <a:gd name="connsiteX11" fmla="*/ 1973046 w 3070583"/>
                  <a:gd name="connsiteY11" fmla="*/ 2750967 h 2941349"/>
                  <a:gd name="connsiteX12" fmla="*/ 1491401 w 3070583"/>
                  <a:gd name="connsiteY12" fmla="*/ 2650192 h 2941349"/>
                  <a:gd name="connsiteX13" fmla="*/ 1483882 w 3070583"/>
                  <a:gd name="connsiteY13" fmla="*/ 2885794 h 2941349"/>
                  <a:gd name="connsiteX14" fmla="*/ 874143 w 3070583"/>
                  <a:gd name="connsiteY14" fmla="*/ 2941339 h 2941349"/>
                  <a:gd name="connsiteX15" fmla="*/ 758381 w 3070583"/>
                  <a:gd name="connsiteY15" fmla="*/ 2828713 h 2941349"/>
                  <a:gd name="connsiteX16" fmla="*/ 750127 w 3070583"/>
                  <a:gd name="connsiteY16" fmla="*/ 2227581 h 2941349"/>
                  <a:gd name="connsiteX17" fmla="*/ 181200 w 3070583"/>
                  <a:gd name="connsiteY17" fmla="*/ 2283301 h 2941349"/>
                  <a:gd name="connsiteX18" fmla="*/ 394351 w 3070583"/>
                  <a:gd name="connsiteY18" fmla="*/ 1547358 h 2941349"/>
                  <a:gd name="connsiteX19" fmla="*/ 742815 w 3070583"/>
                  <a:gd name="connsiteY19" fmla="*/ 1695050 h 2941349"/>
                  <a:gd name="connsiteX20" fmla="*/ 732115 w 3070583"/>
                  <a:gd name="connsiteY20" fmla="*/ 915834 h 2941349"/>
                  <a:gd name="connsiteX21" fmla="*/ 844742 w 3070583"/>
                  <a:gd name="connsiteY21" fmla="*/ 800072 h 2941349"/>
                  <a:gd name="connsiteX22" fmla="*/ 1599561 w 3070583"/>
                  <a:gd name="connsiteY22" fmla="*/ 789708 h 2941349"/>
                  <a:gd name="connsiteX23" fmla="*/ 1589005 w 3070583"/>
                  <a:gd name="connsiteY23" fmla="*/ 625963 h 2941349"/>
                  <a:gd name="connsiteX0" fmla="*/ 1589007 w 3070583"/>
                  <a:gd name="connsiteY0" fmla="*/ 625961 h 2941349"/>
                  <a:gd name="connsiteX1" fmla="*/ 2121293 w 3070583"/>
                  <a:gd name="connsiteY1" fmla="*/ 621010 h 2941349"/>
                  <a:gd name="connsiteX2" fmla="*/ 2132430 w 3070583"/>
                  <a:gd name="connsiteY2" fmla="*/ 782391 h 2941349"/>
                  <a:gd name="connsiteX3" fmla="*/ 2998821 w 3070583"/>
                  <a:gd name="connsiteY3" fmla="*/ 779471 h 2941349"/>
                  <a:gd name="connsiteX4" fmla="*/ 3070010 w 3070583"/>
                  <a:gd name="connsiteY4" fmla="*/ 883733 h 2941349"/>
                  <a:gd name="connsiteX5" fmla="*/ 3070583 w 3070583"/>
                  <a:gd name="connsiteY5" fmla="*/ 1515824 h 2941349"/>
                  <a:gd name="connsiteX6" fmla="*/ 2723584 w 3070583"/>
                  <a:gd name="connsiteY6" fmla="*/ 1649797 h 2941349"/>
                  <a:gd name="connsiteX7" fmla="*/ 2664086 w 3070583"/>
                  <a:gd name="connsiteY7" fmla="*/ 2227061 h 2941349"/>
                  <a:gd name="connsiteX8" fmla="*/ 3013970 w 3070583"/>
                  <a:gd name="connsiteY8" fmla="*/ 2729035 h 2941349"/>
                  <a:gd name="connsiteX9" fmla="*/ 2892085 w 3070583"/>
                  <a:gd name="connsiteY9" fmla="*/ 2861445 h 2941349"/>
                  <a:gd name="connsiteX10" fmla="*/ 2078418 w 3070583"/>
                  <a:gd name="connsiteY10" fmla="*/ 2940367 h 2941349"/>
                  <a:gd name="connsiteX11" fmla="*/ 1973046 w 3070583"/>
                  <a:gd name="connsiteY11" fmla="*/ 2750967 h 2941349"/>
                  <a:gd name="connsiteX12" fmla="*/ 1491401 w 3070583"/>
                  <a:gd name="connsiteY12" fmla="*/ 2650192 h 2941349"/>
                  <a:gd name="connsiteX13" fmla="*/ 1483882 w 3070583"/>
                  <a:gd name="connsiteY13" fmla="*/ 2885794 h 2941349"/>
                  <a:gd name="connsiteX14" fmla="*/ 874143 w 3070583"/>
                  <a:gd name="connsiteY14" fmla="*/ 2941339 h 2941349"/>
                  <a:gd name="connsiteX15" fmla="*/ 758381 w 3070583"/>
                  <a:gd name="connsiteY15" fmla="*/ 2828713 h 2941349"/>
                  <a:gd name="connsiteX16" fmla="*/ 750127 w 3070583"/>
                  <a:gd name="connsiteY16" fmla="*/ 2227581 h 2941349"/>
                  <a:gd name="connsiteX17" fmla="*/ 181200 w 3070583"/>
                  <a:gd name="connsiteY17" fmla="*/ 2283301 h 2941349"/>
                  <a:gd name="connsiteX18" fmla="*/ 394351 w 3070583"/>
                  <a:gd name="connsiteY18" fmla="*/ 1547358 h 2941349"/>
                  <a:gd name="connsiteX19" fmla="*/ 742815 w 3070583"/>
                  <a:gd name="connsiteY19" fmla="*/ 1695050 h 2941349"/>
                  <a:gd name="connsiteX20" fmla="*/ 732115 w 3070583"/>
                  <a:gd name="connsiteY20" fmla="*/ 915834 h 2941349"/>
                  <a:gd name="connsiteX21" fmla="*/ 844742 w 3070583"/>
                  <a:gd name="connsiteY21" fmla="*/ 800072 h 2941349"/>
                  <a:gd name="connsiteX22" fmla="*/ 1599561 w 3070583"/>
                  <a:gd name="connsiteY22" fmla="*/ 789708 h 2941349"/>
                  <a:gd name="connsiteX23" fmla="*/ 1589007 w 3070583"/>
                  <a:gd name="connsiteY23" fmla="*/ 625961 h 2941349"/>
                  <a:gd name="connsiteX0" fmla="*/ 1589007 w 3070583"/>
                  <a:gd name="connsiteY0" fmla="*/ 636663 h 2952051"/>
                  <a:gd name="connsiteX1" fmla="*/ 2121293 w 3070583"/>
                  <a:gd name="connsiteY1" fmla="*/ 631712 h 2952051"/>
                  <a:gd name="connsiteX2" fmla="*/ 2132430 w 3070583"/>
                  <a:gd name="connsiteY2" fmla="*/ 793093 h 2952051"/>
                  <a:gd name="connsiteX3" fmla="*/ 2998821 w 3070583"/>
                  <a:gd name="connsiteY3" fmla="*/ 790173 h 2952051"/>
                  <a:gd name="connsiteX4" fmla="*/ 3070010 w 3070583"/>
                  <a:gd name="connsiteY4" fmla="*/ 894435 h 2952051"/>
                  <a:gd name="connsiteX5" fmla="*/ 3070583 w 3070583"/>
                  <a:gd name="connsiteY5" fmla="*/ 1526526 h 2952051"/>
                  <a:gd name="connsiteX6" fmla="*/ 2723584 w 3070583"/>
                  <a:gd name="connsiteY6" fmla="*/ 1660499 h 2952051"/>
                  <a:gd name="connsiteX7" fmla="*/ 2664086 w 3070583"/>
                  <a:gd name="connsiteY7" fmla="*/ 2237763 h 2952051"/>
                  <a:gd name="connsiteX8" fmla="*/ 3013970 w 3070583"/>
                  <a:gd name="connsiteY8" fmla="*/ 2739737 h 2952051"/>
                  <a:gd name="connsiteX9" fmla="*/ 2892085 w 3070583"/>
                  <a:gd name="connsiteY9" fmla="*/ 2872147 h 2952051"/>
                  <a:gd name="connsiteX10" fmla="*/ 2078418 w 3070583"/>
                  <a:gd name="connsiteY10" fmla="*/ 2951069 h 2952051"/>
                  <a:gd name="connsiteX11" fmla="*/ 1973046 w 3070583"/>
                  <a:gd name="connsiteY11" fmla="*/ 2761669 h 2952051"/>
                  <a:gd name="connsiteX12" fmla="*/ 1491401 w 3070583"/>
                  <a:gd name="connsiteY12" fmla="*/ 2660894 h 2952051"/>
                  <a:gd name="connsiteX13" fmla="*/ 1483882 w 3070583"/>
                  <a:gd name="connsiteY13" fmla="*/ 2896496 h 2952051"/>
                  <a:gd name="connsiteX14" fmla="*/ 874143 w 3070583"/>
                  <a:gd name="connsiteY14" fmla="*/ 2952041 h 2952051"/>
                  <a:gd name="connsiteX15" fmla="*/ 758381 w 3070583"/>
                  <a:gd name="connsiteY15" fmla="*/ 2839415 h 2952051"/>
                  <a:gd name="connsiteX16" fmla="*/ 750127 w 3070583"/>
                  <a:gd name="connsiteY16" fmla="*/ 2238283 h 2952051"/>
                  <a:gd name="connsiteX17" fmla="*/ 181200 w 3070583"/>
                  <a:gd name="connsiteY17" fmla="*/ 2294003 h 2952051"/>
                  <a:gd name="connsiteX18" fmla="*/ 394351 w 3070583"/>
                  <a:gd name="connsiteY18" fmla="*/ 1558060 h 2952051"/>
                  <a:gd name="connsiteX19" fmla="*/ 742815 w 3070583"/>
                  <a:gd name="connsiteY19" fmla="*/ 1705752 h 2952051"/>
                  <a:gd name="connsiteX20" fmla="*/ 732115 w 3070583"/>
                  <a:gd name="connsiteY20" fmla="*/ 926536 h 2952051"/>
                  <a:gd name="connsiteX21" fmla="*/ 844742 w 3070583"/>
                  <a:gd name="connsiteY21" fmla="*/ 810774 h 2952051"/>
                  <a:gd name="connsiteX22" fmla="*/ 1599561 w 3070583"/>
                  <a:gd name="connsiteY22" fmla="*/ 800410 h 2952051"/>
                  <a:gd name="connsiteX23" fmla="*/ 1589007 w 3070583"/>
                  <a:gd name="connsiteY23" fmla="*/ 636663 h 2952051"/>
                  <a:gd name="connsiteX0" fmla="*/ 1589007 w 3070583"/>
                  <a:gd name="connsiteY0" fmla="*/ 643526 h 2958914"/>
                  <a:gd name="connsiteX1" fmla="*/ 2121293 w 3070583"/>
                  <a:gd name="connsiteY1" fmla="*/ 638575 h 2958914"/>
                  <a:gd name="connsiteX2" fmla="*/ 2132430 w 3070583"/>
                  <a:gd name="connsiteY2" fmla="*/ 799956 h 2958914"/>
                  <a:gd name="connsiteX3" fmla="*/ 2998821 w 3070583"/>
                  <a:gd name="connsiteY3" fmla="*/ 797036 h 2958914"/>
                  <a:gd name="connsiteX4" fmla="*/ 3070010 w 3070583"/>
                  <a:gd name="connsiteY4" fmla="*/ 901298 h 2958914"/>
                  <a:gd name="connsiteX5" fmla="*/ 3070583 w 3070583"/>
                  <a:gd name="connsiteY5" fmla="*/ 1533389 h 2958914"/>
                  <a:gd name="connsiteX6" fmla="*/ 2723584 w 3070583"/>
                  <a:gd name="connsiteY6" fmla="*/ 1667362 h 2958914"/>
                  <a:gd name="connsiteX7" fmla="*/ 2664086 w 3070583"/>
                  <a:gd name="connsiteY7" fmla="*/ 2244626 h 2958914"/>
                  <a:gd name="connsiteX8" fmla="*/ 3013970 w 3070583"/>
                  <a:gd name="connsiteY8" fmla="*/ 2746600 h 2958914"/>
                  <a:gd name="connsiteX9" fmla="*/ 2892085 w 3070583"/>
                  <a:gd name="connsiteY9" fmla="*/ 2879010 h 2958914"/>
                  <a:gd name="connsiteX10" fmla="*/ 2078418 w 3070583"/>
                  <a:gd name="connsiteY10" fmla="*/ 2957932 h 2958914"/>
                  <a:gd name="connsiteX11" fmla="*/ 1973046 w 3070583"/>
                  <a:gd name="connsiteY11" fmla="*/ 2768532 h 2958914"/>
                  <a:gd name="connsiteX12" fmla="*/ 1491401 w 3070583"/>
                  <a:gd name="connsiteY12" fmla="*/ 2667757 h 2958914"/>
                  <a:gd name="connsiteX13" fmla="*/ 1483882 w 3070583"/>
                  <a:gd name="connsiteY13" fmla="*/ 2903359 h 2958914"/>
                  <a:gd name="connsiteX14" fmla="*/ 874143 w 3070583"/>
                  <a:gd name="connsiteY14" fmla="*/ 2958904 h 2958914"/>
                  <a:gd name="connsiteX15" fmla="*/ 758381 w 3070583"/>
                  <a:gd name="connsiteY15" fmla="*/ 2846278 h 2958914"/>
                  <a:gd name="connsiteX16" fmla="*/ 750127 w 3070583"/>
                  <a:gd name="connsiteY16" fmla="*/ 2245146 h 2958914"/>
                  <a:gd name="connsiteX17" fmla="*/ 181200 w 3070583"/>
                  <a:gd name="connsiteY17" fmla="*/ 2300866 h 2958914"/>
                  <a:gd name="connsiteX18" fmla="*/ 394351 w 3070583"/>
                  <a:gd name="connsiteY18" fmla="*/ 1564923 h 2958914"/>
                  <a:gd name="connsiteX19" fmla="*/ 742815 w 3070583"/>
                  <a:gd name="connsiteY19" fmla="*/ 1712615 h 2958914"/>
                  <a:gd name="connsiteX20" fmla="*/ 732115 w 3070583"/>
                  <a:gd name="connsiteY20" fmla="*/ 933399 h 2958914"/>
                  <a:gd name="connsiteX21" fmla="*/ 844742 w 3070583"/>
                  <a:gd name="connsiteY21" fmla="*/ 817637 h 2958914"/>
                  <a:gd name="connsiteX22" fmla="*/ 1599561 w 3070583"/>
                  <a:gd name="connsiteY22" fmla="*/ 807273 h 2958914"/>
                  <a:gd name="connsiteX23" fmla="*/ 1589007 w 3070583"/>
                  <a:gd name="connsiteY23" fmla="*/ 643526 h 2958914"/>
                  <a:gd name="connsiteX0" fmla="*/ 1589007 w 3070583"/>
                  <a:gd name="connsiteY0" fmla="*/ 643526 h 2958914"/>
                  <a:gd name="connsiteX1" fmla="*/ 2121293 w 3070583"/>
                  <a:gd name="connsiteY1" fmla="*/ 638575 h 2958914"/>
                  <a:gd name="connsiteX2" fmla="*/ 2132430 w 3070583"/>
                  <a:gd name="connsiteY2" fmla="*/ 799956 h 2958914"/>
                  <a:gd name="connsiteX3" fmla="*/ 2998821 w 3070583"/>
                  <a:gd name="connsiteY3" fmla="*/ 797036 h 2958914"/>
                  <a:gd name="connsiteX4" fmla="*/ 3070010 w 3070583"/>
                  <a:gd name="connsiteY4" fmla="*/ 901298 h 2958914"/>
                  <a:gd name="connsiteX5" fmla="*/ 3070583 w 3070583"/>
                  <a:gd name="connsiteY5" fmla="*/ 1533389 h 2958914"/>
                  <a:gd name="connsiteX6" fmla="*/ 2723584 w 3070583"/>
                  <a:gd name="connsiteY6" fmla="*/ 1667362 h 2958914"/>
                  <a:gd name="connsiteX7" fmla="*/ 2664086 w 3070583"/>
                  <a:gd name="connsiteY7" fmla="*/ 2244626 h 2958914"/>
                  <a:gd name="connsiteX8" fmla="*/ 3013970 w 3070583"/>
                  <a:gd name="connsiteY8" fmla="*/ 2746600 h 2958914"/>
                  <a:gd name="connsiteX9" fmla="*/ 2892085 w 3070583"/>
                  <a:gd name="connsiteY9" fmla="*/ 2879010 h 2958914"/>
                  <a:gd name="connsiteX10" fmla="*/ 2078418 w 3070583"/>
                  <a:gd name="connsiteY10" fmla="*/ 2957932 h 2958914"/>
                  <a:gd name="connsiteX11" fmla="*/ 1973046 w 3070583"/>
                  <a:gd name="connsiteY11" fmla="*/ 2768532 h 2958914"/>
                  <a:gd name="connsiteX12" fmla="*/ 1491401 w 3070583"/>
                  <a:gd name="connsiteY12" fmla="*/ 2667757 h 2958914"/>
                  <a:gd name="connsiteX13" fmla="*/ 1483882 w 3070583"/>
                  <a:gd name="connsiteY13" fmla="*/ 2903359 h 2958914"/>
                  <a:gd name="connsiteX14" fmla="*/ 874143 w 3070583"/>
                  <a:gd name="connsiteY14" fmla="*/ 2958904 h 2958914"/>
                  <a:gd name="connsiteX15" fmla="*/ 758381 w 3070583"/>
                  <a:gd name="connsiteY15" fmla="*/ 2846278 h 2958914"/>
                  <a:gd name="connsiteX16" fmla="*/ 750127 w 3070583"/>
                  <a:gd name="connsiteY16" fmla="*/ 2245146 h 2958914"/>
                  <a:gd name="connsiteX17" fmla="*/ 181200 w 3070583"/>
                  <a:gd name="connsiteY17" fmla="*/ 2300866 h 2958914"/>
                  <a:gd name="connsiteX18" fmla="*/ 394351 w 3070583"/>
                  <a:gd name="connsiteY18" fmla="*/ 1564923 h 2958914"/>
                  <a:gd name="connsiteX19" fmla="*/ 742815 w 3070583"/>
                  <a:gd name="connsiteY19" fmla="*/ 1712615 h 2958914"/>
                  <a:gd name="connsiteX20" fmla="*/ 732115 w 3070583"/>
                  <a:gd name="connsiteY20" fmla="*/ 933399 h 2958914"/>
                  <a:gd name="connsiteX21" fmla="*/ 844742 w 3070583"/>
                  <a:gd name="connsiteY21" fmla="*/ 817637 h 2958914"/>
                  <a:gd name="connsiteX22" fmla="*/ 1599561 w 3070583"/>
                  <a:gd name="connsiteY22" fmla="*/ 807273 h 2958914"/>
                  <a:gd name="connsiteX23" fmla="*/ 1589007 w 3070583"/>
                  <a:gd name="connsiteY23" fmla="*/ 643526 h 2958914"/>
                  <a:gd name="connsiteX0" fmla="*/ 1589007 w 3070583"/>
                  <a:gd name="connsiteY0" fmla="*/ 643526 h 2958914"/>
                  <a:gd name="connsiteX1" fmla="*/ 2121293 w 3070583"/>
                  <a:gd name="connsiteY1" fmla="*/ 638575 h 2958914"/>
                  <a:gd name="connsiteX2" fmla="*/ 2132430 w 3070583"/>
                  <a:gd name="connsiteY2" fmla="*/ 799956 h 2958914"/>
                  <a:gd name="connsiteX3" fmla="*/ 2998821 w 3070583"/>
                  <a:gd name="connsiteY3" fmla="*/ 797036 h 2958914"/>
                  <a:gd name="connsiteX4" fmla="*/ 3070010 w 3070583"/>
                  <a:gd name="connsiteY4" fmla="*/ 901298 h 2958914"/>
                  <a:gd name="connsiteX5" fmla="*/ 3070583 w 3070583"/>
                  <a:gd name="connsiteY5" fmla="*/ 1533389 h 2958914"/>
                  <a:gd name="connsiteX6" fmla="*/ 2723584 w 3070583"/>
                  <a:gd name="connsiteY6" fmla="*/ 1667362 h 2958914"/>
                  <a:gd name="connsiteX7" fmla="*/ 2664086 w 3070583"/>
                  <a:gd name="connsiteY7" fmla="*/ 2244626 h 2958914"/>
                  <a:gd name="connsiteX8" fmla="*/ 3013970 w 3070583"/>
                  <a:gd name="connsiteY8" fmla="*/ 2746600 h 2958914"/>
                  <a:gd name="connsiteX9" fmla="*/ 2892085 w 3070583"/>
                  <a:gd name="connsiteY9" fmla="*/ 2879010 h 2958914"/>
                  <a:gd name="connsiteX10" fmla="*/ 2078418 w 3070583"/>
                  <a:gd name="connsiteY10" fmla="*/ 2957932 h 2958914"/>
                  <a:gd name="connsiteX11" fmla="*/ 1973046 w 3070583"/>
                  <a:gd name="connsiteY11" fmla="*/ 2768532 h 2958914"/>
                  <a:gd name="connsiteX12" fmla="*/ 1491401 w 3070583"/>
                  <a:gd name="connsiteY12" fmla="*/ 2667757 h 2958914"/>
                  <a:gd name="connsiteX13" fmla="*/ 1483882 w 3070583"/>
                  <a:gd name="connsiteY13" fmla="*/ 2903359 h 2958914"/>
                  <a:gd name="connsiteX14" fmla="*/ 874143 w 3070583"/>
                  <a:gd name="connsiteY14" fmla="*/ 2958904 h 2958914"/>
                  <a:gd name="connsiteX15" fmla="*/ 758381 w 3070583"/>
                  <a:gd name="connsiteY15" fmla="*/ 2846278 h 2958914"/>
                  <a:gd name="connsiteX16" fmla="*/ 750127 w 3070583"/>
                  <a:gd name="connsiteY16" fmla="*/ 2245146 h 2958914"/>
                  <a:gd name="connsiteX17" fmla="*/ 181200 w 3070583"/>
                  <a:gd name="connsiteY17" fmla="*/ 2300866 h 2958914"/>
                  <a:gd name="connsiteX18" fmla="*/ 394351 w 3070583"/>
                  <a:gd name="connsiteY18" fmla="*/ 1564923 h 2958914"/>
                  <a:gd name="connsiteX19" fmla="*/ 742815 w 3070583"/>
                  <a:gd name="connsiteY19" fmla="*/ 1712615 h 2958914"/>
                  <a:gd name="connsiteX20" fmla="*/ 732115 w 3070583"/>
                  <a:gd name="connsiteY20" fmla="*/ 933399 h 2958914"/>
                  <a:gd name="connsiteX21" fmla="*/ 844742 w 3070583"/>
                  <a:gd name="connsiteY21" fmla="*/ 817637 h 2958914"/>
                  <a:gd name="connsiteX22" fmla="*/ 1599561 w 3070583"/>
                  <a:gd name="connsiteY22" fmla="*/ 807273 h 2958914"/>
                  <a:gd name="connsiteX23" fmla="*/ 1589007 w 3070583"/>
                  <a:gd name="connsiteY23" fmla="*/ 643526 h 2958914"/>
                  <a:gd name="connsiteX0" fmla="*/ 1589007 w 3070583"/>
                  <a:gd name="connsiteY0" fmla="*/ 643526 h 2958914"/>
                  <a:gd name="connsiteX1" fmla="*/ 2121293 w 3070583"/>
                  <a:gd name="connsiteY1" fmla="*/ 638575 h 2958914"/>
                  <a:gd name="connsiteX2" fmla="*/ 2132430 w 3070583"/>
                  <a:gd name="connsiteY2" fmla="*/ 799956 h 2958914"/>
                  <a:gd name="connsiteX3" fmla="*/ 2998821 w 3070583"/>
                  <a:gd name="connsiteY3" fmla="*/ 797036 h 2958914"/>
                  <a:gd name="connsiteX4" fmla="*/ 3070010 w 3070583"/>
                  <a:gd name="connsiteY4" fmla="*/ 901298 h 2958914"/>
                  <a:gd name="connsiteX5" fmla="*/ 3070583 w 3070583"/>
                  <a:gd name="connsiteY5" fmla="*/ 1533389 h 2958914"/>
                  <a:gd name="connsiteX6" fmla="*/ 2723584 w 3070583"/>
                  <a:gd name="connsiteY6" fmla="*/ 1667362 h 2958914"/>
                  <a:gd name="connsiteX7" fmla="*/ 2664086 w 3070583"/>
                  <a:gd name="connsiteY7" fmla="*/ 2244626 h 2958914"/>
                  <a:gd name="connsiteX8" fmla="*/ 3013970 w 3070583"/>
                  <a:gd name="connsiteY8" fmla="*/ 2746600 h 2958914"/>
                  <a:gd name="connsiteX9" fmla="*/ 2892085 w 3070583"/>
                  <a:gd name="connsiteY9" fmla="*/ 2879010 h 2958914"/>
                  <a:gd name="connsiteX10" fmla="*/ 2078418 w 3070583"/>
                  <a:gd name="connsiteY10" fmla="*/ 2957932 h 2958914"/>
                  <a:gd name="connsiteX11" fmla="*/ 1973046 w 3070583"/>
                  <a:gd name="connsiteY11" fmla="*/ 2768532 h 2958914"/>
                  <a:gd name="connsiteX12" fmla="*/ 1491401 w 3070583"/>
                  <a:gd name="connsiteY12" fmla="*/ 2667757 h 2958914"/>
                  <a:gd name="connsiteX13" fmla="*/ 1483882 w 3070583"/>
                  <a:gd name="connsiteY13" fmla="*/ 2903359 h 2958914"/>
                  <a:gd name="connsiteX14" fmla="*/ 874143 w 3070583"/>
                  <a:gd name="connsiteY14" fmla="*/ 2958904 h 2958914"/>
                  <a:gd name="connsiteX15" fmla="*/ 758381 w 3070583"/>
                  <a:gd name="connsiteY15" fmla="*/ 2846278 h 2958914"/>
                  <a:gd name="connsiteX16" fmla="*/ 750127 w 3070583"/>
                  <a:gd name="connsiteY16" fmla="*/ 2245146 h 2958914"/>
                  <a:gd name="connsiteX17" fmla="*/ 181200 w 3070583"/>
                  <a:gd name="connsiteY17" fmla="*/ 2300866 h 2958914"/>
                  <a:gd name="connsiteX18" fmla="*/ 394351 w 3070583"/>
                  <a:gd name="connsiteY18" fmla="*/ 1564923 h 2958914"/>
                  <a:gd name="connsiteX19" fmla="*/ 742815 w 3070583"/>
                  <a:gd name="connsiteY19" fmla="*/ 1712615 h 2958914"/>
                  <a:gd name="connsiteX20" fmla="*/ 732115 w 3070583"/>
                  <a:gd name="connsiteY20" fmla="*/ 933399 h 2958914"/>
                  <a:gd name="connsiteX21" fmla="*/ 844742 w 3070583"/>
                  <a:gd name="connsiteY21" fmla="*/ 817637 h 2958914"/>
                  <a:gd name="connsiteX22" fmla="*/ 1599561 w 3070583"/>
                  <a:gd name="connsiteY22" fmla="*/ 807273 h 2958914"/>
                  <a:gd name="connsiteX23" fmla="*/ 1589007 w 3070583"/>
                  <a:gd name="connsiteY23" fmla="*/ 643526 h 2958914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723584 w 3070583"/>
                  <a:gd name="connsiteY6" fmla="*/ 1674128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723584 w 3070583"/>
                  <a:gd name="connsiteY6" fmla="*/ 1674128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723584 w 3070583"/>
                  <a:gd name="connsiteY6" fmla="*/ 1674128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723584 w 3070583"/>
                  <a:gd name="connsiteY6" fmla="*/ 1674128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723584 w 3070583"/>
                  <a:gd name="connsiteY6" fmla="*/ 1674128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723584 w 3070583"/>
                  <a:gd name="connsiteY6" fmla="*/ 1674128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723584 w 3070583"/>
                  <a:gd name="connsiteY6" fmla="*/ 1674128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764550 w 3070583"/>
                  <a:gd name="connsiteY6" fmla="*/ 1696914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764550 w 3070583"/>
                  <a:gd name="connsiteY6" fmla="*/ 1696914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665528 w 3070583"/>
                  <a:gd name="connsiteY6" fmla="*/ 1682067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696829 w 3070583"/>
                  <a:gd name="connsiteY6" fmla="*/ 1686067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696829 w 3070583"/>
                  <a:gd name="connsiteY6" fmla="*/ 1686067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696829 w 3070583"/>
                  <a:gd name="connsiteY6" fmla="*/ 1686067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696829 w 3070583"/>
                  <a:gd name="connsiteY6" fmla="*/ 1686067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83037 w 3070583"/>
                  <a:gd name="connsiteY0" fmla="*/ 636914 h 2965680"/>
                  <a:gd name="connsiteX1" fmla="*/ 2121293 w 3070583"/>
                  <a:gd name="connsiteY1" fmla="*/ 645341 h 2965680"/>
                  <a:gd name="connsiteX2" fmla="*/ 2132430 w 3070583"/>
                  <a:gd name="connsiteY2" fmla="*/ 806722 h 2965680"/>
                  <a:gd name="connsiteX3" fmla="*/ 2998821 w 3070583"/>
                  <a:gd name="connsiteY3" fmla="*/ 803802 h 2965680"/>
                  <a:gd name="connsiteX4" fmla="*/ 3070010 w 3070583"/>
                  <a:gd name="connsiteY4" fmla="*/ 908064 h 2965680"/>
                  <a:gd name="connsiteX5" fmla="*/ 3070583 w 3070583"/>
                  <a:gd name="connsiteY5" fmla="*/ 1540155 h 2965680"/>
                  <a:gd name="connsiteX6" fmla="*/ 2696829 w 3070583"/>
                  <a:gd name="connsiteY6" fmla="*/ 1686067 h 2965680"/>
                  <a:gd name="connsiteX7" fmla="*/ 2664086 w 3070583"/>
                  <a:gd name="connsiteY7" fmla="*/ 2251392 h 2965680"/>
                  <a:gd name="connsiteX8" fmla="*/ 3013970 w 3070583"/>
                  <a:gd name="connsiteY8" fmla="*/ 2753366 h 2965680"/>
                  <a:gd name="connsiteX9" fmla="*/ 2892085 w 3070583"/>
                  <a:gd name="connsiteY9" fmla="*/ 2885776 h 2965680"/>
                  <a:gd name="connsiteX10" fmla="*/ 2078418 w 3070583"/>
                  <a:gd name="connsiteY10" fmla="*/ 2964698 h 2965680"/>
                  <a:gd name="connsiteX11" fmla="*/ 1973046 w 3070583"/>
                  <a:gd name="connsiteY11" fmla="*/ 2775298 h 2965680"/>
                  <a:gd name="connsiteX12" fmla="*/ 1491401 w 3070583"/>
                  <a:gd name="connsiteY12" fmla="*/ 2674523 h 2965680"/>
                  <a:gd name="connsiteX13" fmla="*/ 1483882 w 3070583"/>
                  <a:gd name="connsiteY13" fmla="*/ 2910125 h 2965680"/>
                  <a:gd name="connsiteX14" fmla="*/ 874143 w 3070583"/>
                  <a:gd name="connsiteY14" fmla="*/ 2965670 h 2965680"/>
                  <a:gd name="connsiteX15" fmla="*/ 758381 w 3070583"/>
                  <a:gd name="connsiteY15" fmla="*/ 2853044 h 2965680"/>
                  <a:gd name="connsiteX16" fmla="*/ 750127 w 3070583"/>
                  <a:gd name="connsiteY16" fmla="*/ 2251912 h 2965680"/>
                  <a:gd name="connsiteX17" fmla="*/ 181200 w 3070583"/>
                  <a:gd name="connsiteY17" fmla="*/ 2307632 h 2965680"/>
                  <a:gd name="connsiteX18" fmla="*/ 394351 w 3070583"/>
                  <a:gd name="connsiteY18" fmla="*/ 1571689 h 2965680"/>
                  <a:gd name="connsiteX19" fmla="*/ 742815 w 3070583"/>
                  <a:gd name="connsiteY19" fmla="*/ 1719381 h 2965680"/>
                  <a:gd name="connsiteX20" fmla="*/ 732115 w 3070583"/>
                  <a:gd name="connsiteY20" fmla="*/ 940165 h 2965680"/>
                  <a:gd name="connsiteX21" fmla="*/ 844742 w 3070583"/>
                  <a:gd name="connsiteY21" fmla="*/ 824403 h 2965680"/>
                  <a:gd name="connsiteX22" fmla="*/ 1599561 w 3070583"/>
                  <a:gd name="connsiteY22" fmla="*/ 814039 h 2965680"/>
                  <a:gd name="connsiteX23" fmla="*/ 1583037 w 3070583"/>
                  <a:gd name="connsiteY23" fmla="*/ 636914 h 2965680"/>
                  <a:gd name="connsiteX0" fmla="*/ 1595172 w 3082718"/>
                  <a:gd name="connsiteY0" fmla="*/ 636914 h 2965680"/>
                  <a:gd name="connsiteX1" fmla="*/ 2133428 w 3082718"/>
                  <a:gd name="connsiteY1" fmla="*/ 645341 h 2965680"/>
                  <a:gd name="connsiteX2" fmla="*/ 2144565 w 3082718"/>
                  <a:gd name="connsiteY2" fmla="*/ 806722 h 2965680"/>
                  <a:gd name="connsiteX3" fmla="*/ 3010956 w 3082718"/>
                  <a:gd name="connsiteY3" fmla="*/ 803802 h 2965680"/>
                  <a:gd name="connsiteX4" fmla="*/ 3082145 w 3082718"/>
                  <a:gd name="connsiteY4" fmla="*/ 908064 h 2965680"/>
                  <a:gd name="connsiteX5" fmla="*/ 3082718 w 3082718"/>
                  <a:gd name="connsiteY5" fmla="*/ 1540155 h 2965680"/>
                  <a:gd name="connsiteX6" fmla="*/ 2708964 w 3082718"/>
                  <a:gd name="connsiteY6" fmla="*/ 1686067 h 2965680"/>
                  <a:gd name="connsiteX7" fmla="*/ 2676221 w 3082718"/>
                  <a:gd name="connsiteY7" fmla="*/ 2251392 h 2965680"/>
                  <a:gd name="connsiteX8" fmla="*/ 3026105 w 3082718"/>
                  <a:gd name="connsiteY8" fmla="*/ 2753366 h 2965680"/>
                  <a:gd name="connsiteX9" fmla="*/ 2904220 w 3082718"/>
                  <a:gd name="connsiteY9" fmla="*/ 2885776 h 2965680"/>
                  <a:gd name="connsiteX10" fmla="*/ 2090553 w 3082718"/>
                  <a:gd name="connsiteY10" fmla="*/ 2964698 h 2965680"/>
                  <a:gd name="connsiteX11" fmla="*/ 1985181 w 3082718"/>
                  <a:gd name="connsiteY11" fmla="*/ 2775298 h 2965680"/>
                  <a:gd name="connsiteX12" fmla="*/ 1503536 w 3082718"/>
                  <a:gd name="connsiteY12" fmla="*/ 2674523 h 2965680"/>
                  <a:gd name="connsiteX13" fmla="*/ 1496017 w 3082718"/>
                  <a:gd name="connsiteY13" fmla="*/ 2910125 h 2965680"/>
                  <a:gd name="connsiteX14" fmla="*/ 886278 w 3082718"/>
                  <a:gd name="connsiteY14" fmla="*/ 2965670 h 2965680"/>
                  <a:gd name="connsiteX15" fmla="*/ 770516 w 3082718"/>
                  <a:gd name="connsiteY15" fmla="*/ 2853044 h 2965680"/>
                  <a:gd name="connsiteX16" fmla="*/ 762262 w 3082718"/>
                  <a:gd name="connsiteY16" fmla="*/ 2251912 h 2965680"/>
                  <a:gd name="connsiteX17" fmla="*/ 193335 w 3082718"/>
                  <a:gd name="connsiteY17" fmla="*/ 2307632 h 2965680"/>
                  <a:gd name="connsiteX18" fmla="*/ 406486 w 3082718"/>
                  <a:gd name="connsiteY18" fmla="*/ 1571689 h 2965680"/>
                  <a:gd name="connsiteX19" fmla="*/ 754950 w 3082718"/>
                  <a:gd name="connsiteY19" fmla="*/ 1719381 h 2965680"/>
                  <a:gd name="connsiteX20" fmla="*/ 744250 w 3082718"/>
                  <a:gd name="connsiteY20" fmla="*/ 940165 h 2965680"/>
                  <a:gd name="connsiteX21" fmla="*/ 856877 w 3082718"/>
                  <a:gd name="connsiteY21" fmla="*/ 824403 h 2965680"/>
                  <a:gd name="connsiteX22" fmla="*/ 1611696 w 3082718"/>
                  <a:gd name="connsiteY22" fmla="*/ 814039 h 2965680"/>
                  <a:gd name="connsiteX23" fmla="*/ 1595172 w 3082718"/>
                  <a:gd name="connsiteY23" fmla="*/ 636914 h 2965680"/>
                  <a:gd name="connsiteX0" fmla="*/ 1595172 w 3082718"/>
                  <a:gd name="connsiteY0" fmla="*/ 631803 h 2960569"/>
                  <a:gd name="connsiteX1" fmla="*/ 2133428 w 3082718"/>
                  <a:gd name="connsiteY1" fmla="*/ 640230 h 2960569"/>
                  <a:gd name="connsiteX2" fmla="*/ 2144565 w 3082718"/>
                  <a:gd name="connsiteY2" fmla="*/ 801611 h 2960569"/>
                  <a:gd name="connsiteX3" fmla="*/ 3010956 w 3082718"/>
                  <a:gd name="connsiteY3" fmla="*/ 798691 h 2960569"/>
                  <a:gd name="connsiteX4" fmla="*/ 3082145 w 3082718"/>
                  <a:gd name="connsiteY4" fmla="*/ 902953 h 2960569"/>
                  <a:gd name="connsiteX5" fmla="*/ 3082718 w 3082718"/>
                  <a:gd name="connsiteY5" fmla="*/ 1535044 h 2960569"/>
                  <a:gd name="connsiteX6" fmla="*/ 2708964 w 3082718"/>
                  <a:gd name="connsiteY6" fmla="*/ 1680956 h 2960569"/>
                  <a:gd name="connsiteX7" fmla="*/ 2676221 w 3082718"/>
                  <a:gd name="connsiteY7" fmla="*/ 2246281 h 2960569"/>
                  <a:gd name="connsiteX8" fmla="*/ 3026105 w 3082718"/>
                  <a:gd name="connsiteY8" fmla="*/ 2748255 h 2960569"/>
                  <a:gd name="connsiteX9" fmla="*/ 2904220 w 3082718"/>
                  <a:gd name="connsiteY9" fmla="*/ 2880665 h 2960569"/>
                  <a:gd name="connsiteX10" fmla="*/ 2090553 w 3082718"/>
                  <a:gd name="connsiteY10" fmla="*/ 2959587 h 2960569"/>
                  <a:gd name="connsiteX11" fmla="*/ 1985181 w 3082718"/>
                  <a:gd name="connsiteY11" fmla="*/ 2770187 h 2960569"/>
                  <a:gd name="connsiteX12" fmla="*/ 1503536 w 3082718"/>
                  <a:gd name="connsiteY12" fmla="*/ 2669412 h 2960569"/>
                  <a:gd name="connsiteX13" fmla="*/ 1496017 w 3082718"/>
                  <a:gd name="connsiteY13" fmla="*/ 2905014 h 2960569"/>
                  <a:gd name="connsiteX14" fmla="*/ 886278 w 3082718"/>
                  <a:gd name="connsiteY14" fmla="*/ 2960559 h 2960569"/>
                  <a:gd name="connsiteX15" fmla="*/ 770516 w 3082718"/>
                  <a:gd name="connsiteY15" fmla="*/ 2847933 h 2960569"/>
                  <a:gd name="connsiteX16" fmla="*/ 762262 w 3082718"/>
                  <a:gd name="connsiteY16" fmla="*/ 2246801 h 2960569"/>
                  <a:gd name="connsiteX17" fmla="*/ 193335 w 3082718"/>
                  <a:gd name="connsiteY17" fmla="*/ 2302521 h 2960569"/>
                  <a:gd name="connsiteX18" fmla="*/ 406486 w 3082718"/>
                  <a:gd name="connsiteY18" fmla="*/ 1566578 h 2960569"/>
                  <a:gd name="connsiteX19" fmla="*/ 754950 w 3082718"/>
                  <a:gd name="connsiteY19" fmla="*/ 1714270 h 2960569"/>
                  <a:gd name="connsiteX20" fmla="*/ 744250 w 3082718"/>
                  <a:gd name="connsiteY20" fmla="*/ 935054 h 2960569"/>
                  <a:gd name="connsiteX21" fmla="*/ 856877 w 3082718"/>
                  <a:gd name="connsiteY21" fmla="*/ 819292 h 2960569"/>
                  <a:gd name="connsiteX22" fmla="*/ 1611696 w 3082718"/>
                  <a:gd name="connsiteY22" fmla="*/ 808928 h 2960569"/>
                  <a:gd name="connsiteX23" fmla="*/ 1595172 w 3082718"/>
                  <a:gd name="connsiteY23" fmla="*/ 631803 h 2960569"/>
                  <a:gd name="connsiteX0" fmla="*/ 1595172 w 3082718"/>
                  <a:gd name="connsiteY0" fmla="*/ 609883 h 2938649"/>
                  <a:gd name="connsiteX1" fmla="*/ 2133428 w 3082718"/>
                  <a:gd name="connsiteY1" fmla="*/ 618310 h 2938649"/>
                  <a:gd name="connsiteX2" fmla="*/ 2144565 w 3082718"/>
                  <a:gd name="connsiteY2" fmla="*/ 779691 h 2938649"/>
                  <a:gd name="connsiteX3" fmla="*/ 3010956 w 3082718"/>
                  <a:gd name="connsiteY3" fmla="*/ 776771 h 2938649"/>
                  <a:gd name="connsiteX4" fmla="*/ 3082145 w 3082718"/>
                  <a:gd name="connsiteY4" fmla="*/ 881033 h 2938649"/>
                  <a:gd name="connsiteX5" fmla="*/ 3082718 w 3082718"/>
                  <a:gd name="connsiteY5" fmla="*/ 1513124 h 2938649"/>
                  <a:gd name="connsiteX6" fmla="*/ 2708964 w 3082718"/>
                  <a:gd name="connsiteY6" fmla="*/ 1659036 h 2938649"/>
                  <a:gd name="connsiteX7" fmla="*/ 2676221 w 3082718"/>
                  <a:gd name="connsiteY7" fmla="*/ 2224361 h 2938649"/>
                  <a:gd name="connsiteX8" fmla="*/ 3026105 w 3082718"/>
                  <a:gd name="connsiteY8" fmla="*/ 2726335 h 2938649"/>
                  <a:gd name="connsiteX9" fmla="*/ 2904220 w 3082718"/>
                  <a:gd name="connsiteY9" fmla="*/ 2858745 h 2938649"/>
                  <a:gd name="connsiteX10" fmla="*/ 2090553 w 3082718"/>
                  <a:gd name="connsiteY10" fmla="*/ 2937667 h 2938649"/>
                  <a:gd name="connsiteX11" fmla="*/ 1985181 w 3082718"/>
                  <a:gd name="connsiteY11" fmla="*/ 2748267 h 2938649"/>
                  <a:gd name="connsiteX12" fmla="*/ 1503536 w 3082718"/>
                  <a:gd name="connsiteY12" fmla="*/ 2647492 h 2938649"/>
                  <a:gd name="connsiteX13" fmla="*/ 1496017 w 3082718"/>
                  <a:gd name="connsiteY13" fmla="*/ 2883094 h 2938649"/>
                  <a:gd name="connsiteX14" fmla="*/ 886278 w 3082718"/>
                  <a:gd name="connsiteY14" fmla="*/ 2938639 h 2938649"/>
                  <a:gd name="connsiteX15" fmla="*/ 770516 w 3082718"/>
                  <a:gd name="connsiteY15" fmla="*/ 2826013 h 2938649"/>
                  <a:gd name="connsiteX16" fmla="*/ 762262 w 3082718"/>
                  <a:gd name="connsiteY16" fmla="*/ 2224881 h 2938649"/>
                  <a:gd name="connsiteX17" fmla="*/ 193335 w 3082718"/>
                  <a:gd name="connsiteY17" fmla="*/ 2280601 h 2938649"/>
                  <a:gd name="connsiteX18" fmla="*/ 406486 w 3082718"/>
                  <a:gd name="connsiteY18" fmla="*/ 1544658 h 2938649"/>
                  <a:gd name="connsiteX19" fmla="*/ 754950 w 3082718"/>
                  <a:gd name="connsiteY19" fmla="*/ 1692350 h 2938649"/>
                  <a:gd name="connsiteX20" fmla="*/ 744250 w 3082718"/>
                  <a:gd name="connsiteY20" fmla="*/ 913134 h 2938649"/>
                  <a:gd name="connsiteX21" fmla="*/ 856877 w 3082718"/>
                  <a:gd name="connsiteY21" fmla="*/ 797372 h 2938649"/>
                  <a:gd name="connsiteX22" fmla="*/ 1611696 w 3082718"/>
                  <a:gd name="connsiteY22" fmla="*/ 787008 h 2938649"/>
                  <a:gd name="connsiteX23" fmla="*/ 1595172 w 3082718"/>
                  <a:gd name="connsiteY23" fmla="*/ 609883 h 2938649"/>
                  <a:gd name="connsiteX0" fmla="*/ 1595172 w 3082718"/>
                  <a:gd name="connsiteY0" fmla="*/ 623489 h 2952255"/>
                  <a:gd name="connsiteX1" fmla="*/ 2133428 w 3082718"/>
                  <a:gd name="connsiteY1" fmla="*/ 631916 h 2952255"/>
                  <a:gd name="connsiteX2" fmla="*/ 2144565 w 3082718"/>
                  <a:gd name="connsiteY2" fmla="*/ 793297 h 2952255"/>
                  <a:gd name="connsiteX3" fmla="*/ 3010956 w 3082718"/>
                  <a:gd name="connsiteY3" fmla="*/ 790377 h 2952255"/>
                  <a:gd name="connsiteX4" fmla="*/ 3082145 w 3082718"/>
                  <a:gd name="connsiteY4" fmla="*/ 894639 h 2952255"/>
                  <a:gd name="connsiteX5" fmla="*/ 3082718 w 3082718"/>
                  <a:gd name="connsiteY5" fmla="*/ 1526730 h 2952255"/>
                  <a:gd name="connsiteX6" fmla="*/ 2708964 w 3082718"/>
                  <a:gd name="connsiteY6" fmla="*/ 1672642 h 2952255"/>
                  <a:gd name="connsiteX7" fmla="*/ 2676221 w 3082718"/>
                  <a:gd name="connsiteY7" fmla="*/ 2237967 h 2952255"/>
                  <a:gd name="connsiteX8" fmla="*/ 3026105 w 3082718"/>
                  <a:gd name="connsiteY8" fmla="*/ 2739941 h 2952255"/>
                  <a:gd name="connsiteX9" fmla="*/ 2904220 w 3082718"/>
                  <a:gd name="connsiteY9" fmla="*/ 2872351 h 2952255"/>
                  <a:gd name="connsiteX10" fmla="*/ 2090553 w 3082718"/>
                  <a:gd name="connsiteY10" fmla="*/ 2951273 h 2952255"/>
                  <a:gd name="connsiteX11" fmla="*/ 1985181 w 3082718"/>
                  <a:gd name="connsiteY11" fmla="*/ 2761873 h 2952255"/>
                  <a:gd name="connsiteX12" fmla="*/ 1503536 w 3082718"/>
                  <a:gd name="connsiteY12" fmla="*/ 2661098 h 2952255"/>
                  <a:gd name="connsiteX13" fmla="*/ 1496017 w 3082718"/>
                  <a:gd name="connsiteY13" fmla="*/ 2896700 h 2952255"/>
                  <a:gd name="connsiteX14" fmla="*/ 886278 w 3082718"/>
                  <a:gd name="connsiteY14" fmla="*/ 2952245 h 2952255"/>
                  <a:gd name="connsiteX15" fmla="*/ 770516 w 3082718"/>
                  <a:gd name="connsiteY15" fmla="*/ 2839619 h 2952255"/>
                  <a:gd name="connsiteX16" fmla="*/ 762262 w 3082718"/>
                  <a:gd name="connsiteY16" fmla="*/ 2238487 h 2952255"/>
                  <a:gd name="connsiteX17" fmla="*/ 193335 w 3082718"/>
                  <a:gd name="connsiteY17" fmla="*/ 2294207 h 2952255"/>
                  <a:gd name="connsiteX18" fmla="*/ 406486 w 3082718"/>
                  <a:gd name="connsiteY18" fmla="*/ 1558264 h 2952255"/>
                  <a:gd name="connsiteX19" fmla="*/ 754950 w 3082718"/>
                  <a:gd name="connsiteY19" fmla="*/ 1705956 h 2952255"/>
                  <a:gd name="connsiteX20" fmla="*/ 744250 w 3082718"/>
                  <a:gd name="connsiteY20" fmla="*/ 926740 h 2952255"/>
                  <a:gd name="connsiteX21" fmla="*/ 856877 w 3082718"/>
                  <a:gd name="connsiteY21" fmla="*/ 810978 h 2952255"/>
                  <a:gd name="connsiteX22" fmla="*/ 1611696 w 3082718"/>
                  <a:gd name="connsiteY22" fmla="*/ 800614 h 2952255"/>
                  <a:gd name="connsiteX23" fmla="*/ 1595172 w 3082718"/>
                  <a:gd name="connsiteY23" fmla="*/ 623489 h 2952255"/>
                  <a:gd name="connsiteX0" fmla="*/ 1595172 w 3082718"/>
                  <a:gd name="connsiteY0" fmla="*/ 619222 h 2947988"/>
                  <a:gd name="connsiteX1" fmla="*/ 2133428 w 3082718"/>
                  <a:gd name="connsiteY1" fmla="*/ 627649 h 2947988"/>
                  <a:gd name="connsiteX2" fmla="*/ 2144565 w 3082718"/>
                  <a:gd name="connsiteY2" fmla="*/ 789030 h 2947988"/>
                  <a:gd name="connsiteX3" fmla="*/ 3010956 w 3082718"/>
                  <a:gd name="connsiteY3" fmla="*/ 786110 h 2947988"/>
                  <a:gd name="connsiteX4" fmla="*/ 3082145 w 3082718"/>
                  <a:gd name="connsiteY4" fmla="*/ 890372 h 2947988"/>
                  <a:gd name="connsiteX5" fmla="*/ 3082718 w 3082718"/>
                  <a:gd name="connsiteY5" fmla="*/ 1522463 h 2947988"/>
                  <a:gd name="connsiteX6" fmla="*/ 2708964 w 3082718"/>
                  <a:gd name="connsiteY6" fmla="*/ 1668375 h 2947988"/>
                  <a:gd name="connsiteX7" fmla="*/ 2676221 w 3082718"/>
                  <a:gd name="connsiteY7" fmla="*/ 2233700 h 2947988"/>
                  <a:gd name="connsiteX8" fmla="*/ 3026105 w 3082718"/>
                  <a:gd name="connsiteY8" fmla="*/ 2735674 h 2947988"/>
                  <a:gd name="connsiteX9" fmla="*/ 2904220 w 3082718"/>
                  <a:gd name="connsiteY9" fmla="*/ 2868084 h 2947988"/>
                  <a:gd name="connsiteX10" fmla="*/ 2090553 w 3082718"/>
                  <a:gd name="connsiteY10" fmla="*/ 2947006 h 2947988"/>
                  <a:gd name="connsiteX11" fmla="*/ 1985181 w 3082718"/>
                  <a:gd name="connsiteY11" fmla="*/ 2757606 h 2947988"/>
                  <a:gd name="connsiteX12" fmla="*/ 1503536 w 3082718"/>
                  <a:gd name="connsiteY12" fmla="*/ 2656831 h 2947988"/>
                  <a:gd name="connsiteX13" fmla="*/ 1496017 w 3082718"/>
                  <a:gd name="connsiteY13" fmla="*/ 2892433 h 2947988"/>
                  <a:gd name="connsiteX14" fmla="*/ 886278 w 3082718"/>
                  <a:gd name="connsiteY14" fmla="*/ 2947978 h 2947988"/>
                  <a:gd name="connsiteX15" fmla="*/ 770516 w 3082718"/>
                  <a:gd name="connsiteY15" fmla="*/ 2835352 h 2947988"/>
                  <a:gd name="connsiteX16" fmla="*/ 762262 w 3082718"/>
                  <a:gd name="connsiteY16" fmla="*/ 2234220 h 2947988"/>
                  <a:gd name="connsiteX17" fmla="*/ 193335 w 3082718"/>
                  <a:gd name="connsiteY17" fmla="*/ 2289940 h 2947988"/>
                  <a:gd name="connsiteX18" fmla="*/ 406486 w 3082718"/>
                  <a:gd name="connsiteY18" fmla="*/ 1553997 h 2947988"/>
                  <a:gd name="connsiteX19" fmla="*/ 754950 w 3082718"/>
                  <a:gd name="connsiteY19" fmla="*/ 1701689 h 2947988"/>
                  <a:gd name="connsiteX20" fmla="*/ 744250 w 3082718"/>
                  <a:gd name="connsiteY20" fmla="*/ 922473 h 2947988"/>
                  <a:gd name="connsiteX21" fmla="*/ 856877 w 3082718"/>
                  <a:gd name="connsiteY21" fmla="*/ 806711 h 2947988"/>
                  <a:gd name="connsiteX22" fmla="*/ 1611696 w 3082718"/>
                  <a:gd name="connsiteY22" fmla="*/ 796347 h 2947988"/>
                  <a:gd name="connsiteX23" fmla="*/ 1595172 w 3082718"/>
                  <a:gd name="connsiteY23" fmla="*/ 619222 h 294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82718" h="2947988">
                    <a:moveTo>
                      <a:pt x="1595172" y="619222"/>
                    </a:moveTo>
                    <a:cubicBezTo>
                      <a:pt x="1140934" y="-222262"/>
                      <a:pt x="2618369" y="-193144"/>
                      <a:pt x="2133428" y="627649"/>
                    </a:cubicBezTo>
                    <a:cubicBezTo>
                      <a:pt x="2089786" y="723529"/>
                      <a:pt x="2125299" y="763324"/>
                      <a:pt x="2144565" y="789030"/>
                    </a:cubicBezTo>
                    <a:lnTo>
                      <a:pt x="3010956" y="786110"/>
                    </a:lnTo>
                    <a:cubicBezTo>
                      <a:pt x="3049138" y="786820"/>
                      <a:pt x="3086983" y="846125"/>
                      <a:pt x="3082145" y="890372"/>
                    </a:cubicBezTo>
                    <a:lnTo>
                      <a:pt x="3082718" y="1522463"/>
                    </a:lnTo>
                    <a:cubicBezTo>
                      <a:pt x="3076885" y="1719120"/>
                      <a:pt x="2920875" y="1780379"/>
                      <a:pt x="2708964" y="1668375"/>
                    </a:cubicBezTo>
                    <a:cubicBezTo>
                      <a:pt x="2119227" y="1484573"/>
                      <a:pt x="2280734" y="2438781"/>
                      <a:pt x="2676221" y="2233700"/>
                    </a:cubicBezTo>
                    <a:cubicBezTo>
                      <a:pt x="2801201" y="2207302"/>
                      <a:pt x="3193406" y="1872195"/>
                      <a:pt x="3026105" y="2735674"/>
                    </a:cubicBezTo>
                    <a:cubicBezTo>
                      <a:pt x="3016603" y="2800159"/>
                      <a:pt x="2980271" y="2857675"/>
                      <a:pt x="2904220" y="2868084"/>
                    </a:cubicBezTo>
                    <a:lnTo>
                      <a:pt x="2090553" y="2947006"/>
                    </a:lnTo>
                    <a:cubicBezTo>
                      <a:pt x="1935022" y="2950102"/>
                      <a:pt x="1914774" y="2857327"/>
                      <a:pt x="1985181" y="2757606"/>
                    </a:cubicBezTo>
                    <a:cubicBezTo>
                      <a:pt x="2385626" y="2227080"/>
                      <a:pt x="1330371" y="2061024"/>
                      <a:pt x="1503536" y="2656831"/>
                    </a:cubicBezTo>
                    <a:cubicBezTo>
                      <a:pt x="1568915" y="2789517"/>
                      <a:pt x="1598893" y="2843908"/>
                      <a:pt x="1496017" y="2892433"/>
                    </a:cubicBezTo>
                    <a:cubicBezTo>
                      <a:pt x="1393141" y="2940958"/>
                      <a:pt x="982847" y="2929416"/>
                      <a:pt x="886278" y="2947978"/>
                    </a:cubicBezTo>
                    <a:cubicBezTo>
                      <a:pt x="823210" y="2948844"/>
                      <a:pt x="771382" y="2898420"/>
                      <a:pt x="770516" y="2835352"/>
                    </a:cubicBezTo>
                    <a:lnTo>
                      <a:pt x="762262" y="2234220"/>
                    </a:lnTo>
                    <a:cubicBezTo>
                      <a:pt x="646848" y="2023001"/>
                      <a:pt x="498825" y="2481126"/>
                      <a:pt x="193335" y="2289940"/>
                    </a:cubicBezTo>
                    <a:cubicBezTo>
                      <a:pt x="-162064" y="2079692"/>
                      <a:pt x="9829" y="1537688"/>
                      <a:pt x="406486" y="1553997"/>
                    </a:cubicBezTo>
                    <a:cubicBezTo>
                      <a:pt x="592096" y="1579816"/>
                      <a:pt x="654705" y="1769519"/>
                      <a:pt x="754950" y="1701689"/>
                    </a:cubicBezTo>
                    <a:lnTo>
                      <a:pt x="744250" y="922473"/>
                    </a:lnTo>
                    <a:cubicBezTo>
                      <a:pt x="743384" y="859405"/>
                      <a:pt x="793809" y="807577"/>
                      <a:pt x="856877" y="806711"/>
                    </a:cubicBezTo>
                    <a:lnTo>
                      <a:pt x="1611696" y="796347"/>
                    </a:lnTo>
                    <a:cubicBezTo>
                      <a:pt x="1672148" y="752488"/>
                      <a:pt x="1618727" y="630116"/>
                      <a:pt x="1595172" y="61922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4679844" y="5028123"/>
                <a:ext cx="252435" cy="229269"/>
                <a:chOff x="2691686" y="1471544"/>
                <a:chExt cx="4610636" cy="4105009"/>
              </a:xfrm>
              <a:solidFill>
                <a:schemeClr val="bg1"/>
              </a:solidFill>
            </p:grpSpPr>
            <p:sp>
              <p:nvSpPr>
                <p:cNvPr id="91" name="Freeform 90"/>
                <p:cNvSpPr/>
                <p:nvPr/>
              </p:nvSpPr>
              <p:spPr>
                <a:xfrm>
                  <a:off x="2691686" y="1803043"/>
                  <a:ext cx="4610636" cy="3773510"/>
                </a:xfrm>
                <a:custGeom>
                  <a:avLst/>
                  <a:gdLst>
                    <a:gd name="connsiteX0" fmla="*/ 595581 w 4610636"/>
                    <a:gd name="connsiteY0" fmla="*/ 1063982 h 3773510"/>
                    <a:gd name="connsiteX1" fmla="*/ 595581 w 4610636"/>
                    <a:gd name="connsiteY1" fmla="*/ 3407132 h 3773510"/>
                    <a:gd name="connsiteX2" fmla="*/ 4015056 w 4610636"/>
                    <a:gd name="connsiteY2" fmla="*/ 3407132 h 3773510"/>
                    <a:gd name="connsiteX3" fmla="*/ 4015056 w 4610636"/>
                    <a:gd name="connsiteY3" fmla="*/ 1063982 h 3773510"/>
                    <a:gd name="connsiteX4" fmla="*/ 448633 w 4610636"/>
                    <a:gd name="connsiteY4" fmla="*/ 0 h 3773510"/>
                    <a:gd name="connsiteX5" fmla="*/ 1019251 w 4610636"/>
                    <a:gd name="connsiteY5" fmla="*/ 0 h 3773510"/>
                    <a:gd name="connsiteX6" fmla="*/ 1019251 w 4610636"/>
                    <a:gd name="connsiteY6" fmla="*/ 170957 h 3773510"/>
                    <a:gd name="connsiteX7" fmla="*/ 988643 w 4610636"/>
                    <a:gd name="connsiteY7" fmla="*/ 196211 h 3773510"/>
                    <a:gd name="connsiteX8" fmla="*/ 883364 w 4610636"/>
                    <a:gd name="connsiteY8" fmla="*/ 450378 h 3773510"/>
                    <a:gd name="connsiteX9" fmla="*/ 1242810 w 4610636"/>
                    <a:gd name="connsiteY9" fmla="*/ 809824 h 3773510"/>
                    <a:gd name="connsiteX10" fmla="*/ 1602256 w 4610636"/>
                    <a:gd name="connsiteY10" fmla="*/ 450378 h 3773510"/>
                    <a:gd name="connsiteX11" fmla="*/ 1496977 w 4610636"/>
                    <a:gd name="connsiteY11" fmla="*/ 196211 h 3773510"/>
                    <a:gd name="connsiteX12" fmla="*/ 1466369 w 4610636"/>
                    <a:gd name="connsiteY12" fmla="*/ 170957 h 3773510"/>
                    <a:gd name="connsiteX13" fmla="*/ 1466369 w 4610636"/>
                    <a:gd name="connsiteY13" fmla="*/ 0 h 3773510"/>
                    <a:gd name="connsiteX14" fmla="*/ 3172229 w 4610636"/>
                    <a:gd name="connsiteY14" fmla="*/ 0 h 3773510"/>
                    <a:gd name="connsiteX15" fmla="*/ 3172229 w 4610636"/>
                    <a:gd name="connsiteY15" fmla="*/ 170957 h 3773510"/>
                    <a:gd name="connsiteX16" fmla="*/ 3141621 w 4610636"/>
                    <a:gd name="connsiteY16" fmla="*/ 196211 h 3773510"/>
                    <a:gd name="connsiteX17" fmla="*/ 3036342 w 4610636"/>
                    <a:gd name="connsiteY17" fmla="*/ 450378 h 3773510"/>
                    <a:gd name="connsiteX18" fmla="*/ 3395788 w 4610636"/>
                    <a:gd name="connsiteY18" fmla="*/ 809824 h 3773510"/>
                    <a:gd name="connsiteX19" fmla="*/ 3755234 w 4610636"/>
                    <a:gd name="connsiteY19" fmla="*/ 450378 h 3773510"/>
                    <a:gd name="connsiteX20" fmla="*/ 3649955 w 4610636"/>
                    <a:gd name="connsiteY20" fmla="*/ 196211 h 3773510"/>
                    <a:gd name="connsiteX21" fmla="*/ 3619347 w 4610636"/>
                    <a:gd name="connsiteY21" fmla="*/ 170957 h 3773510"/>
                    <a:gd name="connsiteX22" fmla="*/ 3619347 w 4610636"/>
                    <a:gd name="connsiteY22" fmla="*/ 0 h 3773510"/>
                    <a:gd name="connsiteX23" fmla="*/ 4162003 w 4610636"/>
                    <a:gd name="connsiteY23" fmla="*/ 0 h 3773510"/>
                    <a:gd name="connsiteX24" fmla="*/ 4610636 w 4610636"/>
                    <a:gd name="connsiteY24" fmla="*/ 448633 h 3773510"/>
                    <a:gd name="connsiteX25" fmla="*/ 4610636 w 4610636"/>
                    <a:gd name="connsiteY25" fmla="*/ 3324877 h 3773510"/>
                    <a:gd name="connsiteX26" fmla="*/ 4162003 w 4610636"/>
                    <a:gd name="connsiteY26" fmla="*/ 3773510 h 3773510"/>
                    <a:gd name="connsiteX27" fmla="*/ 448633 w 4610636"/>
                    <a:gd name="connsiteY27" fmla="*/ 3773510 h 3773510"/>
                    <a:gd name="connsiteX28" fmla="*/ 0 w 4610636"/>
                    <a:gd name="connsiteY28" fmla="*/ 3324877 h 3773510"/>
                    <a:gd name="connsiteX29" fmla="*/ 0 w 4610636"/>
                    <a:gd name="connsiteY29" fmla="*/ 448633 h 3773510"/>
                    <a:gd name="connsiteX30" fmla="*/ 448633 w 4610636"/>
                    <a:gd name="connsiteY30" fmla="*/ 0 h 3773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610636" h="3773510">
                      <a:moveTo>
                        <a:pt x="595581" y="1063982"/>
                      </a:moveTo>
                      <a:lnTo>
                        <a:pt x="595581" y="3407132"/>
                      </a:lnTo>
                      <a:lnTo>
                        <a:pt x="4015056" y="3407132"/>
                      </a:lnTo>
                      <a:lnTo>
                        <a:pt x="4015056" y="1063982"/>
                      </a:lnTo>
                      <a:close/>
                      <a:moveTo>
                        <a:pt x="448633" y="0"/>
                      </a:moveTo>
                      <a:lnTo>
                        <a:pt x="1019251" y="0"/>
                      </a:lnTo>
                      <a:lnTo>
                        <a:pt x="1019251" y="170957"/>
                      </a:lnTo>
                      <a:lnTo>
                        <a:pt x="988643" y="196211"/>
                      </a:lnTo>
                      <a:cubicBezTo>
                        <a:pt x="923596" y="261258"/>
                        <a:pt x="883364" y="351120"/>
                        <a:pt x="883364" y="450378"/>
                      </a:cubicBezTo>
                      <a:cubicBezTo>
                        <a:pt x="883364" y="648895"/>
                        <a:pt x="1044293" y="809824"/>
                        <a:pt x="1242810" y="809824"/>
                      </a:cubicBezTo>
                      <a:cubicBezTo>
                        <a:pt x="1441327" y="809824"/>
                        <a:pt x="1602256" y="648895"/>
                        <a:pt x="1602256" y="450378"/>
                      </a:cubicBezTo>
                      <a:cubicBezTo>
                        <a:pt x="1602256" y="351120"/>
                        <a:pt x="1562024" y="261258"/>
                        <a:pt x="1496977" y="196211"/>
                      </a:cubicBezTo>
                      <a:lnTo>
                        <a:pt x="1466369" y="170957"/>
                      </a:lnTo>
                      <a:lnTo>
                        <a:pt x="1466369" y="0"/>
                      </a:lnTo>
                      <a:lnTo>
                        <a:pt x="3172229" y="0"/>
                      </a:lnTo>
                      <a:lnTo>
                        <a:pt x="3172229" y="170957"/>
                      </a:lnTo>
                      <a:lnTo>
                        <a:pt x="3141621" y="196211"/>
                      </a:lnTo>
                      <a:cubicBezTo>
                        <a:pt x="3076575" y="261258"/>
                        <a:pt x="3036342" y="351120"/>
                        <a:pt x="3036342" y="450378"/>
                      </a:cubicBezTo>
                      <a:cubicBezTo>
                        <a:pt x="3036342" y="648895"/>
                        <a:pt x="3197271" y="809824"/>
                        <a:pt x="3395788" y="809824"/>
                      </a:cubicBezTo>
                      <a:cubicBezTo>
                        <a:pt x="3594305" y="809824"/>
                        <a:pt x="3755234" y="648895"/>
                        <a:pt x="3755234" y="450378"/>
                      </a:cubicBezTo>
                      <a:cubicBezTo>
                        <a:pt x="3755234" y="351120"/>
                        <a:pt x="3715002" y="261258"/>
                        <a:pt x="3649955" y="196211"/>
                      </a:cubicBezTo>
                      <a:lnTo>
                        <a:pt x="3619347" y="170957"/>
                      </a:lnTo>
                      <a:lnTo>
                        <a:pt x="3619347" y="0"/>
                      </a:lnTo>
                      <a:lnTo>
                        <a:pt x="4162003" y="0"/>
                      </a:lnTo>
                      <a:cubicBezTo>
                        <a:pt x="4409776" y="0"/>
                        <a:pt x="4610636" y="200860"/>
                        <a:pt x="4610636" y="448633"/>
                      </a:cubicBezTo>
                      <a:lnTo>
                        <a:pt x="4610636" y="3324877"/>
                      </a:lnTo>
                      <a:cubicBezTo>
                        <a:pt x="4610636" y="3572650"/>
                        <a:pt x="4409776" y="3773510"/>
                        <a:pt x="4162003" y="3773510"/>
                      </a:cubicBezTo>
                      <a:lnTo>
                        <a:pt x="448633" y="3773510"/>
                      </a:lnTo>
                      <a:cubicBezTo>
                        <a:pt x="200860" y="3773510"/>
                        <a:pt x="0" y="3572650"/>
                        <a:pt x="0" y="3324877"/>
                      </a:cubicBezTo>
                      <a:lnTo>
                        <a:pt x="0" y="448633"/>
                      </a:lnTo>
                      <a:cubicBezTo>
                        <a:pt x="0" y="200860"/>
                        <a:pt x="200860" y="0"/>
                        <a:pt x="4486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>
                <a:xfrm>
                  <a:off x="3802561" y="1471544"/>
                  <a:ext cx="263871" cy="9097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Rounded Rectangle 92"/>
                <p:cNvSpPr/>
                <p:nvPr/>
              </p:nvSpPr>
              <p:spPr>
                <a:xfrm>
                  <a:off x="5955539" y="1471544"/>
                  <a:ext cx="263871" cy="9097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4410075" y="3081337"/>
                  <a:ext cx="447675" cy="4953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5105715" y="3081337"/>
                  <a:ext cx="447675" cy="4953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5801355" y="3081337"/>
                  <a:ext cx="447675" cy="4953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5801355" y="3776566"/>
                  <a:ext cx="447675" cy="4953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5106602" y="3776566"/>
                  <a:ext cx="447675" cy="4953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4411848" y="3776566"/>
                  <a:ext cx="447675" cy="4953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3717094" y="3776566"/>
                  <a:ext cx="447675" cy="4953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717094" y="4467033"/>
                  <a:ext cx="447675" cy="4953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4410075" y="4467033"/>
                  <a:ext cx="447675" cy="4953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981DE08-6B33-4269-9D25-57253880016C}"/>
              </a:ext>
            </a:extLst>
          </p:cNvPr>
          <p:cNvGrpSpPr/>
          <p:nvPr/>
        </p:nvGrpSpPr>
        <p:grpSpPr>
          <a:xfrm>
            <a:off x="655310" y="966820"/>
            <a:ext cx="11339208" cy="5275209"/>
            <a:chOff x="655310" y="966820"/>
            <a:chExt cx="11339208" cy="5275209"/>
          </a:xfrm>
        </p:grpSpPr>
        <p:sp>
          <p:nvSpPr>
            <p:cNvPr id="145" name="TextBox 144"/>
            <p:cNvSpPr txBox="1"/>
            <p:nvPr/>
          </p:nvSpPr>
          <p:spPr>
            <a:xfrm>
              <a:off x="5855473" y="5657254"/>
              <a:ext cx="291023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rgbClr val="45A5A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Favorites page for performing frequently used activities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 flipH="1">
              <a:off x="852793" y="3986656"/>
              <a:ext cx="2578100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1600" dirty="0">
                  <a:solidFill>
                    <a:srgbClr val="45A5A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Profile page with edit option for contact numbers, address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876584" y="1628793"/>
              <a:ext cx="2273526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1600" dirty="0">
                  <a:solidFill>
                    <a:srgbClr val="45A5A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Recent activities that can be repeated</a:t>
              </a: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655310" y="966820"/>
              <a:ext cx="11339208" cy="1442501"/>
              <a:chOff x="-3343910" y="1138119"/>
              <a:chExt cx="10609461" cy="1349667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-3343910" y="1138119"/>
                <a:ext cx="10609461" cy="3743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Product Key USP: </a:t>
                </a:r>
                <a:r>
                  <a:rPr lang="en-US" sz="1600" dirty="0">
                    <a:solidFill>
                      <a:srgbClr val="45A5A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Customizable accounts page, easy access to information in one or two clicks</a:t>
                </a: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9458" y="2171020"/>
                <a:ext cx="2006233" cy="31676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>
                    <a:solidFill>
                      <a:srgbClr val="45A5A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Quick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solidFill>
                      <a:srgbClr val="45A5A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action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solidFill>
                      <a:srgbClr val="45A5A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buttons</a:t>
                </a:r>
              </a:p>
            </p:txBody>
          </p:sp>
        </p:grpSp>
      </p:grpSp>
      <p:sp>
        <p:nvSpPr>
          <p:cNvPr id="102" name="Freeform 101">
            <a:extLst>
              <a:ext uri="{FF2B5EF4-FFF2-40B4-BE49-F238E27FC236}">
                <a16:creationId xmlns:a16="http://schemas.microsoft.com/office/drawing/2014/main" id="{5F8FFAB0-5D72-9D41-BDE6-A913E50307C8}"/>
              </a:ext>
            </a:extLst>
          </p:cNvPr>
          <p:cNvSpPr/>
          <p:nvPr/>
        </p:nvSpPr>
        <p:spPr>
          <a:xfrm>
            <a:off x="236431" y="874329"/>
            <a:ext cx="458766" cy="213278"/>
          </a:xfrm>
          <a:custGeom>
            <a:avLst/>
            <a:gdLst>
              <a:gd name="connsiteX0" fmla="*/ 714942 w 869306"/>
              <a:gd name="connsiteY0" fmla="*/ 0 h 404503"/>
              <a:gd name="connsiteX1" fmla="*/ 869306 w 869306"/>
              <a:gd name="connsiteY1" fmla="*/ 360325 h 404503"/>
              <a:gd name="connsiteX2" fmla="*/ 469089 w 869306"/>
              <a:gd name="connsiteY2" fmla="*/ 404503 h 404503"/>
              <a:gd name="connsiteX3" fmla="*/ 534087 w 869306"/>
              <a:gd name="connsiteY3" fmla="*/ 297561 h 404503"/>
              <a:gd name="connsiteX4" fmla="*/ 519875 w 869306"/>
              <a:gd name="connsiteY4" fmla="*/ 288625 h 404503"/>
              <a:gd name="connsiteX5" fmla="*/ 210991 w 869306"/>
              <a:gd name="connsiteY5" fmla="*/ 295886 h 404503"/>
              <a:gd name="connsiteX6" fmla="*/ 132961 w 869306"/>
              <a:gd name="connsiteY6" fmla="*/ 356725 h 404503"/>
              <a:gd name="connsiteX7" fmla="*/ 128933 w 869306"/>
              <a:gd name="connsiteY7" fmla="*/ 361673 h 404503"/>
              <a:gd name="connsiteX8" fmla="*/ 0 w 869306"/>
              <a:gd name="connsiteY8" fmla="*/ 194337 h 404503"/>
              <a:gd name="connsiteX9" fmla="*/ 19113 w 869306"/>
              <a:gd name="connsiteY9" fmla="*/ 176030 h 404503"/>
              <a:gd name="connsiteX10" fmla="*/ 108342 w 869306"/>
              <a:gd name="connsiteY10" fmla="*/ 113313 h 404503"/>
              <a:gd name="connsiteX11" fmla="*/ 613875 w 869306"/>
              <a:gd name="connsiteY11" fmla="*/ 101429 h 404503"/>
              <a:gd name="connsiteX12" fmla="*/ 643246 w 869306"/>
              <a:gd name="connsiteY12" fmla="*/ 117962 h 404503"/>
              <a:gd name="connsiteX13" fmla="*/ 714942 w 869306"/>
              <a:gd name="connsiteY13" fmla="*/ 0 h 40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9306" h="404503">
                <a:moveTo>
                  <a:pt x="714942" y="0"/>
                </a:moveTo>
                <a:lnTo>
                  <a:pt x="869306" y="360325"/>
                </a:lnTo>
                <a:lnTo>
                  <a:pt x="469089" y="404503"/>
                </a:lnTo>
                <a:lnTo>
                  <a:pt x="534087" y="297561"/>
                </a:lnTo>
                <a:lnTo>
                  <a:pt x="519875" y="288625"/>
                </a:lnTo>
                <a:cubicBezTo>
                  <a:pt x="425452" y="241317"/>
                  <a:pt x="309979" y="240232"/>
                  <a:pt x="210991" y="295886"/>
                </a:cubicBezTo>
                <a:cubicBezTo>
                  <a:pt x="181294" y="312583"/>
                  <a:pt x="155190" y="333200"/>
                  <a:pt x="132961" y="356725"/>
                </a:cubicBezTo>
                <a:lnTo>
                  <a:pt x="128933" y="361673"/>
                </a:lnTo>
                <a:lnTo>
                  <a:pt x="0" y="194337"/>
                </a:lnTo>
                <a:lnTo>
                  <a:pt x="19113" y="176030"/>
                </a:lnTo>
                <a:cubicBezTo>
                  <a:pt x="46152" y="152600"/>
                  <a:pt x="75941" y="131530"/>
                  <a:pt x="108342" y="113313"/>
                </a:cubicBezTo>
                <a:cubicBezTo>
                  <a:pt x="270350" y="22227"/>
                  <a:pt x="459337" y="24003"/>
                  <a:pt x="613875" y="101429"/>
                </a:cubicBezTo>
                <a:lnTo>
                  <a:pt x="643246" y="117962"/>
                </a:lnTo>
                <a:lnTo>
                  <a:pt x="714942" y="0"/>
                </a:lnTo>
                <a:close/>
              </a:path>
            </a:pathLst>
          </a:custGeom>
          <a:solidFill>
            <a:srgbClr val="255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99FD9D0C-3DCC-5B4B-82D1-0137204BCF1F}"/>
              </a:ext>
            </a:extLst>
          </p:cNvPr>
          <p:cNvSpPr/>
          <p:nvPr/>
        </p:nvSpPr>
        <p:spPr>
          <a:xfrm>
            <a:off x="69927" y="1013841"/>
            <a:ext cx="323235" cy="438943"/>
          </a:xfrm>
          <a:custGeom>
            <a:avLst/>
            <a:gdLst>
              <a:gd name="connsiteX0" fmla="*/ 247865 w 612491"/>
              <a:gd name="connsiteY0" fmla="*/ 0 h 832499"/>
              <a:gd name="connsiteX1" fmla="*/ 483503 w 612491"/>
              <a:gd name="connsiteY1" fmla="*/ 317615 h 832499"/>
              <a:gd name="connsiteX2" fmla="*/ 360194 w 612491"/>
              <a:gd name="connsiteY2" fmla="*/ 318866 h 832499"/>
              <a:gd name="connsiteX3" fmla="*/ 360732 w 612491"/>
              <a:gd name="connsiteY3" fmla="*/ 355000 h 832499"/>
              <a:gd name="connsiteX4" fmla="*/ 400956 w 612491"/>
              <a:gd name="connsiteY4" fmla="*/ 479297 h 832499"/>
              <a:gd name="connsiteX5" fmla="*/ 583865 w 612491"/>
              <a:gd name="connsiteY5" fmla="*/ 630233 h 832499"/>
              <a:gd name="connsiteX6" fmla="*/ 612491 w 612491"/>
              <a:gd name="connsiteY6" fmla="*/ 637888 h 832499"/>
              <a:gd name="connsiteX7" fmla="*/ 529832 w 612491"/>
              <a:gd name="connsiteY7" fmla="*/ 832499 h 832499"/>
              <a:gd name="connsiteX8" fmla="*/ 481406 w 612491"/>
              <a:gd name="connsiteY8" fmla="*/ 815433 h 832499"/>
              <a:gd name="connsiteX9" fmla="*/ 218383 w 612491"/>
              <a:gd name="connsiteY9" fmla="*/ 581945 h 832499"/>
              <a:gd name="connsiteX10" fmla="*/ 149249 w 612491"/>
              <a:gd name="connsiteY10" fmla="*/ 326377 h 832499"/>
              <a:gd name="connsiteX11" fmla="*/ 149430 w 612491"/>
              <a:gd name="connsiteY11" fmla="*/ 321005 h 832499"/>
              <a:gd name="connsiteX12" fmla="*/ 0 w 612491"/>
              <a:gd name="connsiteY12" fmla="*/ 322521 h 832499"/>
              <a:gd name="connsiteX13" fmla="*/ 247865 w 612491"/>
              <a:gd name="connsiteY13" fmla="*/ 0 h 83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2491" h="832499">
                <a:moveTo>
                  <a:pt x="247865" y="0"/>
                </a:moveTo>
                <a:lnTo>
                  <a:pt x="483503" y="317615"/>
                </a:lnTo>
                <a:lnTo>
                  <a:pt x="360194" y="318866"/>
                </a:lnTo>
                <a:lnTo>
                  <a:pt x="360732" y="355000"/>
                </a:lnTo>
                <a:cubicBezTo>
                  <a:pt x="365510" y="397469"/>
                  <a:pt x="378694" y="439702"/>
                  <a:pt x="400956" y="479297"/>
                </a:cubicBezTo>
                <a:cubicBezTo>
                  <a:pt x="442696" y="553539"/>
                  <a:pt x="508944" y="605330"/>
                  <a:pt x="583865" y="630233"/>
                </a:cubicBezTo>
                <a:lnTo>
                  <a:pt x="612491" y="637888"/>
                </a:lnTo>
                <a:lnTo>
                  <a:pt x="529832" y="832499"/>
                </a:lnTo>
                <a:lnTo>
                  <a:pt x="481406" y="815433"/>
                </a:lnTo>
                <a:cubicBezTo>
                  <a:pt x="373837" y="770895"/>
                  <a:pt x="279866" y="691301"/>
                  <a:pt x="218383" y="581945"/>
                </a:cubicBezTo>
                <a:cubicBezTo>
                  <a:pt x="172840" y="500941"/>
                  <a:pt x="150512" y="413192"/>
                  <a:pt x="149249" y="326377"/>
                </a:cubicBezTo>
                <a:lnTo>
                  <a:pt x="149430" y="321005"/>
                </a:lnTo>
                <a:lnTo>
                  <a:pt x="0" y="322521"/>
                </a:lnTo>
                <a:lnTo>
                  <a:pt x="247865" y="0"/>
                </a:lnTo>
                <a:close/>
              </a:path>
            </a:pathLst>
          </a:custGeom>
          <a:solidFill>
            <a:srgbClr val="255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850137C6-7C0A-9C41-9C73-A507E94FC2FD}"/>
              </a:ext>
            </a:extLst>
          </p:cNvPr>
          <p:cNvSpPr/>
          <p:nvPr/>
        </p:nvSpPr>
        <p:spPr>
          <a:xfrm>
            <a:off x="403373" y="1120979"/>
            <a:ext cx="313702" cy="374612"/>
          </a:xfrm>
          <a:custGeom>
            <a:avLst/>
            <a:gdLst>
              <a:gd name="connsiteX0" fmla="*/ 581904 w 594427"/>
              <a:gd name="connsiteY0" fmla="*/ 0 h 710489"/>
              <a:gd name="connsiteX1" fmla="*/ 589877 w 594427"/>
              <a:gd name="connsiteY1" fmla="*/ 44641 h 710489"/>
              <a:gd name="connsiteX2" fmla="*/ 355648 w 594427"/>
              <a:gd name="connsiteY2" fmla="*/ 562185 h 710489"/>
              <a:gd name="connsiteX3" fmla="*/ 320924 w 594427"/>
              <a:gd name="connsiteY3" fmla="*/ 583506 h 710489"/>
              <a:gd name="connsiteX4" fmla="*/ 392794 w 594427"/>
              <a:gd name="connsiteY4" fmla="*/ 710489 h 710489"/>
              <a:gd name="connsiteX5" fmla="*/ 0 w 594427"/>
              <a:gd name="connsiteY5" fmla="*/ 659135 h 710489"/>
              <a:gd name="connsiteX6" fmla="*/ 154640 w 594427"/>
              <a:gd name="connsiteY6" fmla="*/ 289703 h 710489"/>
              <a:gd name="connsiteX7" fmla="*/ 217753 w 594427"/>
              <a:gd name="connsiteY7" fmla="*/ 401215 h 710489"/>
              <a:gd name="connsiteX8" fmla="*/ 262173 w 594427"/>
              <a:gd name="connsiteY8" fmla="*/ 371219 h 710489"/>
              <a:gd name="connsiteX9" fmla="*/ 377718 w 594427"/>
              <a:gd name="connsiteY9" fmla="*/ 46158 h 710489"/>
              <a:gd name="connsiteX10" fmla="*/ 371924 w 594427"/>
              <a:gd name="connsiteY10" fmla="*/ 24425 h 710489"/>
              <a:gd name="connsiteX11" fmla="*/ 581904 w 594427"/>
              <a:gd name="connsiteY11" fmla="*/ 0 h 71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427" h="710489">
                <a:moveTo>
                  <a:pt x="581904" y="0"/>
                </a:moveTo>
                <a:lnTo>
                  <a:pt x="589877" y="44641"/>
                </a:lnTo>
                <a:cubicBezTo>
                  <a:pt x="615905" y="243051"/>
                  <a:pt x="529271" y="446108"/>
                  <a:pt x="355648" y="562185"/>
                </a:cubicBezTo>
                <a:lnTo>
                  <a:pt x="320924" y="583506"/>
                </a:lnTo>
                <a:lnTo>
                  <a:pt x="392794" y="710489"/>
                </a:lnTo>
                <a:lnTo>
                  <a:pt x="0" y="659135"/>
                </a:lnTo>
                <a:lnTo>
                  <a:pt x="154640" y="289703"/>
                </a:lnTo>
                <a:lnTo>
                  <a:pt x="217753" y="401215"/>
                </a:lnTo>
                <a:lnTo>
                  <a:pt x="262173" y="371219"/>
                </a:lnTo>
                <a:cubicBezTo>
                  <a:pt x="359702" y="292933"/>
                  <a:pt x="403376" y="166165"/>
                  <a:pt x="377718" y="46158"/>
                </a:cubicBezTo>
                <a:lnTo>
                  <a:pt x="371924" y="24425"/>
                </a:lnTo>
                <a:lnTo>
                  <a:pt x="581904" y="0"/>
                </a:lnTo>
                <a:close/>
              </a:path>
            </a:pathLst>
          </a:custGeom>
          <a:solidFill>
            <a:srgbClr val="255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6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6BA8-CA06-B542-A179-869D1EDF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68" y="1037737"/>
            <a:ext cx="10515600" cy="61083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EA21D-4099-A342-B043-C0695FA8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906" y="4817390"/>
            <a:ext cx="10515600" cy="3970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4"/>
                </a:solidFill>
              </a:rPr>
              <a:t>Tech Stack Used: React Native 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E5605CA-D5C0-A044-B53F-7B66AF0F2930}"/>
              </a:ext>
            </a:extLst>
          </p:cNvPr>
          <p:cNvSpPr>
            <a:spLocks/>
          </p:cNvSpPr>
          <p:nvPr/>
        </p:nvSpPr>
        <p:spPr bwMode="auto">
          <a:xfrm>
            <a:off x="698333" y="3555336"/>
            <a:ext cx="538536" cy="634329"/>
          </a:xfrm>
          <a:custGeom>
            <a:avLst/>
            <a:gdLst>
              <a:gd name="connsiteX0" fmla="*/ 130573 w 724244"/>
              <a:gd name="connsiteY0" fmla="*/ 677238 h 853075"/>
              <a:gd name="connsiteX1" fmla="*/ 600635 w 724244"/>
              <a:gd name="connsiteY1" fmla="*/ 677238 h 853075"/>
              <a:gd name="connsiteX2" fmla="*/ 604117 w 724244"/>
              <a:gd name="connsiteY2" fmla="*/ 680720 h 853075"/>
              <a:gd name="connsiteX3" fmla="*/ 604117 w 724244"/>
              <a:gd name="connsiteY3" fmla="*/ 694647 h 853075"/>
              <a:gd name="connsiteX4" fmla="*/ 600635 w 724244"/>
              <a:gd name="connsiteY4" fmla="*/ 698129 h 853075"/>
              <a:gd name="connsiteX5" fmla="*/ 130573 w 724244"/>
              <a:gd name="connsiteY5" fmla="*/ 698129 h 853075"/>
              <a:gd name="connsiteX6" fmla="*/ 127091 w 724244"/>
              <a:gd name="connsiteY6" fmla="*/ 694647 h 853075"/>
              <a:gd name="connsiteX7" fmla="*/ 127091 w 724244"/>
              <a:gd name="connsiteY7" fmla="*/ 680720 h 853075"/>
              <a:gd name="connsiteX8" fmla="*/ 130573 w 724244"/>
              <a:gd name="connsiteY8" fmla="*/ 677238 h 853075"/>
              <a:gd name="connsiteX9" fmla="*/ 130573 w 724244"/>
              <a:gd name="connsiteY9" fmla="*/ 551889 h 853075"/>
              <a:gd name="connsiteX10" fmla="*/ 600635 w 724244"/>
              <a:gd name="connsiteY10" fmla="*/ 551889 h 853075"/>
              <a:gd name="connsiteX11" fmla="*/ 604117 w 724244"/>
              <a:gd name="connsiteY11" fmla="*/ 555371 h 853075"/>
              <a:gd name="connsiteX12" fmla="*/ 604117 w 724244"/>
              <a:gd name="connsiteY12" fmla="*/ 569298 h 853075"/>
              <a:gd name="connsiteX13" fmla="*/ 600635 w 724244"/>
              <a:gd name="connsiteY13" fmla="*/ 572780 h 853075"/>
              <a:gd name="connsiteX14" fmla="*/ 130573 w 724244"/>
              <a:gd name="connsiteY14" fmla="*/ 572780 h 853075"/>
              <a:gd name="connsiteX15" fmla="*/ 127091 w 724244"/>
              <a:gd name="connsiteY15" fmla="*/ 569298 h 853075"/>
              <a:gd name="connsiteX16" fmla="*/ 127091 w 724244"/>
              <a:gd name="connsiteY16" fmla="*/ 555371 h 853075"/>
              <a:gd name="connsiteX17" fmla="*/ 130573 w 724244"/>
              <a:gd name="connsiteY17" fmla="*/ 551889 h 853075"/>
              <a:gd name="connsiteX18" fmla="*/ 130283 w 724244"/>
              <a:gd name="connsiteY18" fmla="*/ 428279 h 853075"/>
              <a:gd name="connsiteX19" fmla="*/ 600925 w 724244"/>
              <a:gd name="connsiteY19" fmla="*/ 428279 h 853075"/>
              <a:gd name="connsiteX20" fmla="*/ 604117 w 724244"/>
              <a:gd name="connsiteY20" fmla="*/ 431471 h 853075"/>
              <a:gd name="connsiteX21" fmla="*/ 604117 w 724244"/>
              <a:gd name="connsiteY21" fmla="*/ 444238 h 853075"/>
              <a:gd name="connsiteX22" fmla="*/ 600925 w 724244"/>
              <a:gd name="connsiteY22" fmla="*/ 447430 h 853075"/>
              <a:gd name="connsiteX23" fmla="*/ 130283 w 724244"/>
              <a:gd name="connsiteY23" fmla="*/ 447430 h 853075"/>
              <a:gd name="connsiteX24" fmla="*/ 127091 w 724244"/>
              <a:gd name="connsiteY24" fmla="*/ 444238 h 853075"/>
              <a:gd name="connsiteX25" fmla="*/ 127091 w 724244"/>
              <a:gd name="connsiteY25" fmla="*/ 431471 h 853075"/>
              <a:gd name="connsiteX26" fmla="*/ 130283 w 724244"/>
              <a:gd name="connsiteY26" fmla="*/ 428279 h 853075"/>
              <a:gd name="connsiteX27" fmla="*/ 130573 w 724244"/>
              <a:gd name="connsiteY27" fmla="*/ 302929 h 853075"/>
              <a:gd name="connsiteX28" fmla="*/ 600635 w 724244"/>
              <a:gd name="connsiteY28" fmla="*/ 302929 h 853075"/>
              <a:gd name="connsiteX29" fmla="*/ 604117 w 724244"/>
              <a:gd name="connsiteY29" fmla="*/ 306411 h 853075"/>
              <a:gd name="connsiteX30" fmla="*/ 604117 w 724244"/>
              <a:gd name="connsiteY30" fmla="*/ 320338 h 853075"/>
              <a:gd name="connsiteX31" fmla="*/ 600635 w 724244"/>
              <a:gd name="connsiteY31" fmla="*/ 323820 h 853075"/>
              <a:gd name="connsiteX32" fmla="*/ 130573 w 724244"/>
              <a:gd name="connsiteY32" fmla="*/ 323820 h 853075"/>
              <a:gd name="connsiteX33" fmla="*/ 127091 w 724244"/>
              <a:gd name="connsiteY33" fmla="*/ 320338 h 853075"/>
              <a:gd name="connsiteX34" fmla="*/ 127091 w 724244"/>
              <a:gd name="connsiteY34" fmla="*/ 306411 h 853075"/>
              <a:gd name="connsiteX35" fmla="*/ 130573 w 724244"/>
              <a:gd name="connsiteY35" fmla="*/ 302929 h 853075"/>
              <a:gd name="connsiteX36" fmla="*/ 130573 w 724244"/>
              <a:gd name="connsiteY36" fmla="*/ 177579 h 853075"/>
              <a:gd name="connsiteX37" fmla="*/ 600635 w 724244"/>
              <a:gd name="connsiteY37" fmla="*/ 177579 h 853075"/>
              <a:gd name="connsiteX38" fmla="*/ 604117 w 724244"/>
              <a:gd name="connsiteY38" fmla="*/ 181061 h 853075"/>
              <a:gd name="connsiteX39" fmla="*/ 604117 w 724244"/>
              <a:gd name="connsiteY39" fmla="*/ 194988 h 853075"/>
              <a:gd name="connsiteX40" fmla="*/ 600635 w 724244"/>
              <a:gd name="connsiteY40" fmla="*/ 198470 h 853075"/>
              <a:gd name="connsiteX41" fmla="*/ 130573 w 724244"/>
              <a:gd name="connsiteY41" fmla="*/ 198470 h 853075"/>
              <a:gd name="connsiteX42" fmla="*/ 127091 w 724244"/>
              <a:gd name="connsiteY42" fmla="*/ 194988 h 853075"/>
              <a:gd name="connsiteX43" fmla="*/ 127091 w 724244"/>
              <a:gd name="connsiteY43" fmla="*/ 181061 h 853075"/>
              <a:gd name="connsiteX44" fmla="*/ 130573 w 724244"/>
              <a:gd name="connsiteY44" fmla="*/ 177579 h 853075"/>
              <a:gd name="connsiteX45" fmla="*/ 48748 w 724244"/>
              <a:gd name="connsiteY45" fmla="*/ 45266 h 853075"/>
              <a:gd name="connsiteX46" fmla="*/ 48748 w 724244"/>
              <a:gd name="connsiteY46" fmla="*/ 783437 h 853075"/>
              <a:gd name="connsiteX47" fmla="*/ 675497 w 724244"/>
              <a:gd name="connsiteY47" fmla="*/ 783437 h 853075"/>
              <a:gd name="connsiteX48" fmla="*/ 675497 w 724244"/>
              <a:gd name="connsiteY48" fmla="*/ 45266 h 853075"/>
              <a:gd name="connsiteX49" fmla="*/ 55245 w 724244"/>
              <a:gd name="connsiteY49" fmla="*/ 0 h 853075"/>
              <a:gd name="connsiteX50" fmla="*/ 668999 w 724244"/>
              <a:gd name="connsiteY50" fmla="*/ 0 h 853075"/>
              <a:gd name="connsiteX51" fmla="*/ 724244 w 724244"/>
              <a:gd name="connsiteY51" fmla="*/ 55245 h 853075"/>
              <a:gd name="connsiteX52" fmla="*/ 724244 w 724244"/>
              <a:gd name="connsiteY52" fmla="*/ 797830 h 853075"/>
              <a:gd name="connsiteX53" fmla="*/ 668999 w 724244"/>
              <a:gd name="connsiteY53" fmla="*/ 853075 h 853075"/>
              <a:gd name="connsiteX54" fmla="*/ 55245 w 724244"/>
              <a:gd name="connsiteY54" fmla="*/ 853075 h 853075"/>
              <a:gd name="connsiteX55" fmla="*/ 0 w 724244"/>
              <a:gd name="connsiteY55" fmla="*/ 797830 h 853075"/>
              <a:gd name="connsiteX56" fmla="*/ 0 w 724244"/>
              <a:gd name="connsiteY56" fmla="*/ 55245 h 853075"/>
              <a:gd name="connsiteX57" fmla="*/ 55245 w 724244"/>
              <a:gd name="connsiteY57" fmla="*/ 0 h 8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24244" h="853075">
                <a:moveTo>
                  <a:pt x="130573" y="677238"/>
                </a:moveTo>
                <a:lnTo>
                  <a:pt x="600635" y="677238"/>
                </a:lnTo>
                <a:cubicBezTo>
                  <a:pt x="602558" y="677238"/>
                  <a:pt x="604117" y="678797"/>
                  <a:pt x="604117" y="680720"/>
                </a:cubicBezTo>
                <a:lnTo>
                  <a:pt x="604117" y="694647"/>
                </a:lnTo>
                <a:cubicBezTo>
                  <a:pt x="604117" y="696570"/>
                  <a:pt x="602558" y="698129"/>
                  <a:pt x="600635" y="698129"/>
                </a:cubicBezTo>
                <a:lnTo>
                  <a:pt x="130573" y="698129"/>
                </a:lnTo>
                <a:cubicBezTo>
                  <a:pt x="128650" y="698129"/>
                  <a:pt x="127091" y="696570"/>
                  <a:pt x="127091" y="694647"/>
                </a:cubicBezTo>
                <a:lnTo>
                  <a:pt x="127091" y="680720"/>
                </a:lnTo>
                <a:cubicBezTo>
                  <a:pt x="127091" y="678797"/>
                  <a:pt x="128650" y="677238"/>
                  <a:pt x="130573" y="677238"/>
                </a:cubicBezTo>
                <a:close/>
                <a:moveTo>
                  <a:pt x="130573" y="551889"/>
                </a:moveTo>
                <a:lnTo>
                  <a:pt x="600635" y="551889"/>
                </a:lnTo>
                <a:cubicBezTo>
                  <a:pt x="602558" y="551889"/>
                  <a:pt x="604117" y="553448"/>
                  <a:pt x="604117" y="555371"/>
                </a:cubicBezTo>
                <a:lnTo>
                  <a:pt x="604117" y="569298"/>
                </a:lnTo>
                <a:cubicBezTo>
                  <a:pt x="604117" y="571221"/>
                  <a:pt x="602558" y="572780"/>
                  <a:pt x="600635" y="572780"/>
                </a:cubicBezTo>
                <a:lnTo>
                  <a:pt x="130573" y="572780"/>
                </a:lnTo>
                <a:cubicBezTo>
                  <a:pt x="128650" y="572780"/>
                  <a:pt x="127091" y="571221"/>
                  <a:pt x="127091" y="569298"/>
                </a:cubicBezTo>
                <a:lnTo>
                  <a:pt x="127091" y="555371"/>
                </a:lnTo>
                <a:cubicBezTo>
                  <a:pt x="127091" y="553448"/>
                  <a:pt x="128650" y="551889"/>
                  <a:pt x="130573" y="551889"/>
                </a:cubicBezTo>
                <a:close/>
                <a:moveTo>
                  <a:pt x="130283" y="428279"/>
                </a:moveTo>
                <a:lnTo>
                  <a:pt x="600925" y="428279"/>
                </a:lnTo>
                <a:cubicBezTo>
                  <a:pt x="602688" y="428279"/>
                  <a:pt x="604117" y="429708"/>
                  <a:pt x="604117" y="431471"/>
                </a:cubicBezTo>
                <a:lnTo>
                  <a:pt x="604117" y="444238"/>
                </a:lnTo>
                <a:cubicBezTo>
                  <a:pt x="604117" y="446001"/>
                  <a:pt x="602688" y="447430"/>
                  <a:pt x="600925" y="447430"/>
                </a:cubicBezTo>
                <a:lnTo>
                  <a:pt x="130283" y="447430"/>
                </a:lnTo>
                <a:cubicBezTo>
                  <a:pt x="128520" y="447430"/>
                  <a:pt x="127091" y="446001"/>
                  <a:pt x="127091" y="444238"/>
                </a:cubicBezTo>
                <a:lnTo>
                  <a:pt x="127091" y="431471"/>
                </a:lnTo>
                <a:cubicBezTo>
                  <a:pt x="127091" y="429708"/>
                  <a:pt x="128520" y="428279"/>
                  <a:pt x="130283" y="428279"/>
                </a:cubicBezTo>
                <a:close/>
                <a:moveTo>
                  <a:pt x="130573" y="302929"/>
                </a:moveTo>
                <a:lnTo>
                  <a:pt x="600635" y="302929"/>
                </a:lnTo>
                <a:cubicBezTo>
                  <a:pt x="602558" y="302929"/>
                  <a:pt x="604117" y="304488"/>
                  <a:pt x="604117" y="306411"/>
                </a:cubicBezTo>
                <a:lnTo>
                  <a:pt x="604117" y="320338"/>
                </a:lnTo>
                <a:cubicBezTo>
                  <a:pt x="604117" y="322261"/>
                  <a:pt x="602558" y="323820"/>
                  <a:pt x="600635" y="323820"/>
                </a:cubicBezTo>
                <a:lnTo>
                  <a:pt x="130573" y="323820"/>
                </a:lnTo>
                <a:cubicBezTo>
                  <a:pt x="128650" y="323820"/>
                  <a:pt x="127091" y="322261"/>
                  <a:pt x="127091" y="320338"/>
                </a:cubicBezTo>
                <a:lnTo>
                  <a:pt x="127091" y="306411"/>
                </a:lnTo>
                <a:cubicBezTo>
                  <a:pt x="127091" y="304488"/>
                  <a:pt x="128650" y="302929"/>
                  <a:pt x="130573" y="302929"/>
                </a:cubicBezTo>
                <a:close/>
                <a:moveTo>
                  <a:pt x="130573" y="177579"/>
                </a:moveTo>
                <a:lnTo>
                  <a:pt x="600635" y="177579"/>
                </a:lnTo>
                <a:cubicBezTo>
                  <a:pt x="602558" y="177579"/>
                  <a:pt x="604117" y="179138"/>
                  <a:pt x="604117" y="181061"/>
                </a:cubicBezTo>
                <a:lnTo>
                  <a:pt x="604117" y="194988"/>
                </a:lnTo>
                <a:cubicBezTo>
                  <a:pt x="604117" y="196911"/>
                  <a:pt x="602558" y="198470"/>
                  <a:pt x="600635" y="198470"/>
                </a:cubicBezTo>
                <a:lnTo>
                  <a:pt x="130573" y="198470"/>
                </a:lnTo>
                <a:cubicBezTo>
                  <a:pt x="128650" y="198470"/>
                  <a:pt x="127091" y="196911"/>
                  <a:pt x="127091" y="194988"/>
                </a:cubicBezTo>
                <a:lnTo>
                  <a:pt x="127091" y="181061"/>
                </a:lnTo>
                <a:cubicBezTo>
                  <a:pt x="127091" y="179138"/>
                  <a:pt x="128650" y="177579"/>
                  <a:pt x="130573" y="177579"/>
                </a:cubicBezTo>
                <a:close/>
                <a:moveTo>
                  <a:pt x="48748" y="45266"/>
                </a:moveTo>
                <a:lnTo>
                  <a:pt x="48748" y="783437"/>
                </a:lnTo>
                <a:lnTo>
                  <a:pt x="675497" y="783437"/>
                </a:lnTo>
                <a:lnTo>
                  <a:pt x="675497" y="45266"/>
                </a:lnTo>
                <a:close/>
                <a:moveTo>
                  <a:pt x="55245" y="0"/>
                </a:moveTo>
                <a:lnTo>
                  <a:pt x="668999" y="0"/>
                </a:lnTo>
                <a:cubicBezTo>
                  <a:pt x="699510" y="0"/>
                  <a:pt x="724244" y="24734"/>
                  <a:pt x="724244" y="55245"/>
                </a:cubicBezTo>
                <a:lnTo>
                  <a:pt x="724244" y="797830"/>
                </a:lnTo>
                <a:cubicBezTo>
                  <a:pt x="724244" y="828341"/>
                  <a:pt x="699510" y="853075"/>
                  <a:pt x="668999" y="853075"/>
                </a:cubicBezTo>
                <a:lnTo>
                  <a:pt x="55245" y="853075"/>
                </a:lnTo>
                <a:cubicBezTo>
                  <a:pt x="24734" y="853075"/>
                  <a:pt x="0" y="828341"/>
                  <a:pt x="0" y="797830"/>
                </a:cubicBezTo>
                <a:lnTo>
                  <a:pt x="0" y="55245"/>
                </a:lnTo>
                <a:cubicBezTo>
                  <a:pt x="0" y="24734"/>
                  <a:pt x="24734" y="0"/>
                  <a:pt x="55245" y="0"/>
                </a:cubicBezTo>
                <a:close/>
              </a:path>
            </a:pathLst>
          </a:custGeom>
          <a:solidFill>
            <a:srgbClr val="479BE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5" name="Freeform 142">
            <a:extLst>
              <a:ext uri="{FF2B5EF4-FFF2-40B4-BE49-F238E27FC236}">
                <a16:creationId xmlns:a16="http://schemas.microsoft.com/office/drawing/2014/main" id="{952902AA-93FB-164F-8EA1-480244EA907E}"/>
              </a:ext>
            </a:extLst>
          </p:cNvPr>
          <p:cNvSpPr>
            <a:spLocks/>
          </p:cNvSpPr>
          <p:nvPr/>
        </p:nvSpPr>
        <p:spPr bwMode="auto">
          <a:xfrm>
            <a:off x="842028" y="3437532"/>
            <a:ext cx="251145" cy="117804"/>
          </a:xfrm>
          <a:custGeom>
            <a:avLst/>
            <a:gdLst>
              <a:gd name="T0" fmla="*/ 44 w 194"/>
              <a:gd name="T1" fmla="*/ 0 h 91"/>
              <a:gd name="T2" fmla="*/ 149 w 194"/>
              <a:gd name="T3" fmla="*/ 0 h 91"/>
              <a:gd name="T4" fmla="*/ 149 w 194"/>
              <a:gd name="T5" fmla="*/ 17 h 91"/>
              <a:gd name="T6" fmla="*/ 194 w 194"/>
              <a:gd name="T7" fmla="*/ 17 h 91"/>
              <a:gd name="T8" fmla="*/ 194 w 194"/>
              <a:gd name="T9" fmla="*/ 91 h 91"/>
              <a:gd name="T10" fmla="*/ 0 w 194"/>
              <a:gd name="T11" fmla="*/ 91 h 91"/>
              <a:gd name="T12" fmla="*/ 0 w 194"/>
              <a:gd name="T13" fmla="*/ 17 h 91"/>
              <a:gd name="T14" fmla="*/ 44 w 194"/>
              <a:gd name="T15" fmla="*/ 17 h 91"/>
              <a:gd name="T16" fmla="*/ 44 w 194"/>
              <a:gd name="T1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91">
                <a:moveTo>
                  <a:pt x="44" y="0"/>
                </a:moveTo>
                <a:lnTo>
                  <a:pt x="149" y="0"/>
                </a:lnTo>
                <a:lnTo>
                  <a:pt x="149" y="17"/>
                </a:lnTo>
                <a:lnTo>
                  <a:pt x="194" y="17"/>
                </a:lnTo>
                <a:lnTo>
                  <a:pt x="194" y="91"/>
                </a:lnTo>
                <a:lnTo>
                  <a:pt x="0" y="91"/>
                </a:lnTo>
                <a:lnTo>
                  <a:pt x="0" y="17"/>
                </a:lnTo>
                <a:lnTo>
                  <a:pt x="44" y="17"/>
                </a:lnTo>
                <a:lnTo>
                  <a:pt x="44" y="0"/>
                </a:lnTo>
                <a:close/>
              </a:path>
            </a:pathLst>
          </a:custGeom>
          <a:solidFill>
            <a:srgbClr val="479BE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D63514-57E9-944A-A99F-15D235BDF704}"/>
              </a:ext>
            </a:extLst>
          </p:cNvPr>
          <p:cNvSpPr/>
          <p:nvPr/>
        </p:nvSpPr>
        <p:spPr>
          <a:xfrm>
            <a:off x="922509" y="2520261"/>
            <a:ext cx="244095" cy="265022"/>
          </a:xfrm>
          <a:custGeom>
            <a:avLst/>
            <a:gdLst>
              <a:gd name="connsiteX0" fmla="*/ 3409950 w 6825423"/>
              <a:gd name="connsiteY0" fmla="*/ 0 h 7410594"/>
              <a:gd name="connsiteX1" fmla="*/ 6229951 w 6825423"/>
              <a:gd name="connsiteY1" fmla="*/ 2516401 h 7410594"/>
              <a:gd name="connsiteX2" fmla="*/ 6238704 w 6825423"/>
              <a:gd name="connsiteY2" fmla="*/ 2557692 h 7410594"/>
              <a:gd name="connsiteX3" fmla="*/ 6296533 w 6825423"/>
              <a:gd name="connsiteY3" fmla="*/ 2595147 h 7410594"/>
              <a:gd name="connsiteX4" fmla="*/ 6674736 w 6825423"/>
              <a:gd name="connsiteY4" fmla="*/ 2949584 h 7410594"/>
              <a:gd name="connsiteX5" fmla="*/ 6674736 w 6825423"/>
              <a:gd name="connsiteY5" fmla="*/ 4422766 h 7410594"/>
              <a:gd name="connsiteX6" fmla="*/ 6134530 w 6825423"/>
              <a:gd name="connsiteY6" fmla="*/ 4903781 h 7410594"/>
              <a:gd name="connsiteX7" fmla="*/ 6097506 w 6825423"/>
              <a:gd name="connsiteY7" fmla="*/ 4909551 h 7410594"/>
              <a:gd name="connsiteX8" fmla="*/ 6054756 w 6825423"/>
              <a:gd name="connsiteY8" fmla="*/ 5016817 h 7410594"/>
              <a:gd name="connsiteX9" fmla="*/ 3352800 w 6825423"/>
              <a:gd name="connsiteY9" fmla="*/ 7410450 h 7410594"/>
              <a:gd name="connsiteX10" fmla="*/ 799523 w 6825423"/>
              <a:gd name="connsiteY10" fmla="*/ 5059710 h 7410594"/>
              <a:gd name="connsiteX11" fmla="*/ 738130 w 6825423"/>
              <a:gd name="connsiteY11" fmla="*/ 4892092 h 7410594"/>
              <a:gd name="connsiteX12" fmla="*/ 690893 w 6825423"/>
              <a:gd name="connsiteY12" fmla="*/ 4884731 h 7410594"/>
              <a:gd name="connsiteX13" fmla="*/ 150687 w 6825423"/>
              <a:gd name="connsiteY13" fmla="*/ 4403716 h 7410594"/>
              <a:gd name="connsiteX14" fmla="*/ 150687 w 6825423"/>
              <a:gd name="connsiteY14" fmla="*/ 2930534 h 7410594"/>
              <a:gd name="connsiteX15" fmla="*/ 436548 w 6825423"/>
              <a:gd name="connsiteY15" fmla="*/ 2646152 h 7410594"/>
              <a:gd name="connsiteX16" fmla="*/ 522375 w 6825423"/>
              <a:gd name="connsiteY16" fmla="*/ 2581039 h 7410594"/>
              <a:gd name="connsiteX17" fmla="*/ 543969 w 6825423"/>
              <a:gd name="connsiteY17" fmla="*/ 2473931 h 7410594"/>
              <a:gd name="connsiteX18" fmla="*/ 3409950 w 6825423"/>
              <a:gd name="connsiteY18" fmla="*/ 0 h 74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5423" h="7410594">
                <a:moveTo>
                  <a:pt x="3409950" y="0"/>
                </a:moveTo>
                <a:cubicBezTo>
                  <a:pt x="4734941" y="0"/>
                  <a:pt x="5856099" y="1058526"/>
                  <a:pt x="6229951" y="2516401"/>
                </a:cubicBezTo>
                <a:lnTo>
                  <a:pt x="6238704" y="2557692"/>
                </a:lnTo>
                <a:lnTo>
                  <a:pt x="6296533" y="2595147"/>
                </a:lnTo>
                <a:cubicBezTo>
                  <a:pt x="6416937" y="2679806"/>
                  <a:pt x="6549956" y="2799961"/>
                  <a:pt x="6674736" y="2949584"/>
                </a:cubicBezTo>
                <a:cubicBezTo>
                  <a:pt x="6821179" y="3212045"/>
                  <a:pt x="6923689" y="3855505"/>
                  <a:pt x="6674736" y="4422766"/>
                </a:cubicBezTo>
                <a:cubicBezTo>
                  <a:pt x="6575328" y="4635424"/>
                  <a:pt x="6329416" y="4856355"/>
                  <a:pt x="6134530" y="4903781"/>
                </a:cubicBezTo>
                <a:lnTo>
                  <a:pt x="6097506" y="4909551"/>
                </a:lnTo>
                <a:lnTo>
                  <a:pt x="6054756" y="5016817"/>
                </a:lnTo>
                <a:cubicBezTo>
                  <a:pt x="5478809" y="6376352"/>
                  <a:pt x="4218682" y="7424738"/>
                  <a:pt x="3352800" y="7410450"/>
                </a:cubicBezTo>
                <a:cubicBezTo>
                  <a:pt x="2486918" y="7396163"/>
                  <a:pt x="1360736" y="6426399"/>
                  <a:pt x="799523" y="5059710"/>
                </a:cubicBezTo>
                <a:lnTo>
                  <a:pt x="738130" y="4892092"/>
                </a:lnTo>
                <a:lnTo>
                  <a:pt x="690893" y="4884731"/>
                </a:lnTo>
                <a:cubicBezTo>
                  <a:pt x="496007" y="4837305"/>
                  <a:pt x="250095" y="4616374"/>
                  <a:pt x="150687" y="4403716"/>
                </a:cubicBezTo>
                <a:cubicBezTo>
                  <a:pt x="-98266" y="3836455"/>
                  <a:pt x="4244" y="3192995"/>
                  <a:pt x="150687" y="2930534"/>
                </a:cubicBezTo>
                <a:cubicBezTo>
                  <a:pt x="244273" y="2818317"/>
                  <a:pt x="342492" y="2722675"/>
                  <a:pt x="436548" y="2646152"/>
                </a:cubicBezTo>
                <a:lnTo>
                  <a:pt x="522375" y="2581039"/>
                </a:lnTo>
                <a:lnTo>
                  <a:pt x="543969" y="2473931"/>
                </a:lnTo>
                <a:cubicBezTo>
                  <a:pt x="882058" y="983022"/>
                  <a:pt x="2084958" y="0"/>
                  <a:pt x="3409950" y="0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2">
            <a:extLst>
              <a:ext uri="{FF2B5EF4-FFF2-40B4-BE49-F238E27FC236}">
                <a16:creationId xmlns:a16="http://schemas.microsoft.com/office/drawing/2014/main" id="{6B8A69C6-2D29-5148-8226-FD901FCC047C}"/>
              </a:ext>
            </a:extLst>
          </p:cNvPr>
          <p:cNvSpPr/>
          <p:nvPr/>
        </p:nvSpPr>
        <p:spPr>
          <a:xfrm>
            <a:off x="800191" y="2775246"/>
            <a:ext cx="488633" cy="224850"/>
          </a:xfrm>
          <a:custGeom>
            <a:avLst/>
            <a:gdLst>
              <a:gd name="connsiteX0" fmla="*/ 0 w 13620364"/>
              <a:gd name="connsiteY0" fmla="*/ 0 h 6310100"/>
              <a:gd name="connsiteX1" fmla="*/ 13620364 w 13620364"/>
              <a:gd name="connsiteY1" fmla="*/ 0 h 6310100"/>
              <a:gd name="connsiteX2" fmla="*/ 13620364 w 13620364"/>
              <a:gd name="connsiteY2" fmla="*/ 6310100 h 6310100"/>
              <a:gd name="connsiteX3" fmla="*/ 0 w 13620364"/>
              <a:gd name="connsiteY3" fmla="*/ 6310100 h 6310100"/>
              <a:gd name="connsiteX4" fmla="*/ 0 w 13620364"/>
              <a:gd name="connsiteY4" fmla="*/ 0 h 6310100"/>
              <a:gd name="connsiteX0" fmla="*/ 0 w 13620364"/>
              <a:gd name="connsiteY0" fmla="*/ 1 h 6310101"/>
              <a:gd name="connsiteX1" fmla="*/ 6914764 w 13620364"/>
              <a:gd name="connsiteY1" fmla="*/ 0 h 6310101"/>
              <a:gd name="connsiteX2" fmla="*/ 13620364 w 13620364"/>
              <a:gd name="connsiteY2" fmla="*/ 1 h 6310101"/>
              <a:gd name="connsiteX3" fmla="*/ 13620364 w 13620364"/>
              <a:gd name="connsiteY3" fmla="*/ 6310101 h 6310101"/>
              <a:gd name="connsiteX4" fmla="*/ 0 w 13620364"/>
              <a:gd name="connsiteY4" fmla="*/ 6310101 h 6310101"/>
              <a:gd name="connsiteX5" fmla="*/ 0 w 13620364"/>
              <a:gd name="connsiteY5" fmla="*/ 1 h 6310101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3620364 w 13620364"/>
              <a:gd name="connsiteY2" fmla="*/ 0 h 6310100"/>
              <a:gd name="connsiteX3" fmla="*/ 13620364 w 13620364"/>
              <a:gd name="connsiteY3" fmla="*/ 6310100 h 6310100"/>
              <a:gd name="connsiteX4" fmla="*/ 0 w 13620364"/>
              <a:gd name="connsiteY4" fmla="*/ 6310100 h 6310100"/>
              <a:gd name="connsiteX5" fmla="*/ 0 w 13620364"/>
              <a:gd name="connsiteY5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0994394 w 13620364"/>
              <a:gd name="connsiteY2" fmla="*/ 18522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9235932 w 13620364"/>
              <a:gd name="connsiteY2" fmla="*/ 234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2108302 w 13620364"/>
              <a:gd name="connsiteY1" fmla="*/ 1547446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0 w 13620364"/>
              <a:gd name="connsiteY7" fmla="*/ 6310100 h 6310100"/>
              <a:gd name="connsiteX8" fmla="*/ 0 w 13620364"/>
              <a:gd name="connsiteY8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9681410 w 13620364"/>
              <a:gd name="connsiteY7" fmla="*/ 6283569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30461"/>
              <a:gd name="connsiteX1" fmla="*/ 4406025 w 13620364"/>
              <a:gd name="connsiteY1" fmla="*/ 46892 h 6330461"/>
              <a:gd name="connsiteX2" fmla="*/ 6774087 w 13620364"/>
              <a:gd name="connsiteY2" fmla="*/ 5017476 h 6330461"/>
              <a:gd name="connsiteX3" fmla="*/ 9235932 w 13620364"/>
              <a:gd name="connsiteY3" fmla="*/ 23446 h 6330461"/>
              <a:gd name="connsiteX4" fmla="*/ 13620364 w 13620364"/>
              <a:gd name="connsiteY4" fmla="*/ 0 h 6330461"/>
              <a:gd name="connsiteX5" fmla="*/ 13620364 w 13620364"/>
              <a:gd name="connsiteY5" fmla="*/ 6310100 h 6330461"/>
              <a:gd name="connsiteX6" fmla="*/ 10830271 w 13620364"/>
              <a:gd name="connsiteY6" fmla="*/ 6307015 h 6330461"/>
              <a:gd name="connsiteX7" fmla="*/ 10220671 w 13620364"/>
              <a:gd name="connsiteY7" fmla="*/ 6330461 h 6330461"/>
              <a:gd name="connsiteX8" fmla="*/ 0 w 13620364"/>
              <a:gd name="connsiteY8" fmla="*/ 6310100 h 6330461"/>
              <a:gd name="connsiteX9" fmla="*/ 0 w 13620364"/>
              <a:gd name="connsiteY9" fmla="*/ 0 h 6330461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7594702 w 13620364"/>
              <a:gd name="connsiteY7" fmla="*/ 6213230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384794 w 13620364"/>
              <a:gd name="connsiteY7" fmla="*/ 6283569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4 w 13620364"/>
              <a:gd name="connsiteY7" fmla="*/ 4032738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783380 w 13620364"/>
              <a:gd name="connsiteY7" fmla="*/ 4056184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8931133 w 13620364"/>
              <a:gd name="connsiteY8" fmla="*/ 5322276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56942"/>
              <a:gd name="connsiteY0" fmla="*/ 0 h 6310100"/>
              <a:gd name="connsiteX1" fmla="*/ 4406025 w 13656942"/>
              <a:gd name="connsiteY1" fmla="*/ 46892 h 6310100"/>
              <a:gd name="connsiteX2" fmla="*/ 6774087 w 13656942"/>
              <a:gd name="connsiteY2" fmla="*/ 5017476 h 6310100"/>
              <a:gd name="connsiteX3" fmla="*/ 9235932 w 13656942"/>
              <a:gd name="connsiteY3" fmla="*/ 23446 h 6310100"/>
              <a:gd name="connsiteX4" fmla="*/ 12213595 w 13656942"/>
              <a:gd name="connsiteY4" fmla="*/ 1430215 h 6310100"/>
              <a:gd name="connsiteX5" fmla="*/ 13620364 w 13656942"/>
              <a:gd name="connsiteY5" fmla="*/ 6310100 h 6310100"/>
              <a:gd name="connsiteX6" fmla="*/ 10877164 w 13656942"/>
              <a:gd name="connsiteY6" fmla="*/ 6307015 h 6310100"/>
              <a:gd name="connsiteX7" fmla="*/ 10877165 w 13656942"/>
              <a:gd name="connsiteY7" fmla="*/ 4103077 h 6310100"/>
              <a:gd name="connsiteX8" fmla="*/ 10197225 w 13656942"/>
              <a:gd name="connsiteY8" fmla="*/ 4267200 h 6310100"/>
              <a:gd name="connsiteX9" fmla="*/ 10173779 w 13656942"/>
              <a:gd name="connsiteY9" fmla="*/ 6307015 h 6310100"/>
              <a:gd name="connsiteX10" fmla="*/ 0 w 13656942"/>
              <a:gd name="connsiteY10" fmla="*/ 6310100 h 6310100"/>
              <a:gd name="connsiteX11" fmla="*/ 0 w 13656942"/>
              <a:gd name="connsiteY11" fmla="*/ 0 h 6310100"/>
              <a:gd name="connsiteX0" fmla="*/ 0 w 13688189"/>
              <a:gd name="connsiteY0" fmla="*/ 0 h 6310100"/>
              <a:gd name="connsiteX1" fmla="*/ 4406025 w 13688189"/>
              <a:gd name="connsiteY1" fmla="*/ 46892 h 6310100"/>
              <a:gd name="connsiteX2" fmla="*/ 6774087 w 13688189"/>
              <a:gd name="connsiteY2" fmla="*/ 5017476 h 6310100"/>
              <a:gd name="connsiteX3" fmla="*/ 9235932 w 13688189"/>
              <a:gd name="connsiteY3" fmla="*/ 23446 h 6310100"/>
              <a:gd name="connsiteX4" fmla="*/ 12213595 w 13688189"/>
              <a:gd name="connsiteY4" fmla="*/ 1430215 h 6310100"/>
              <a:gd name="connsiteX5" fmla="*/ 13620364 w 13688189"/>
              <a:gd name="connsiteY5" fmla="*/ 6310100 h 6310100"/>
              <a:gd name="connsiteX6" fmla="*/ 10877164 w 13688189"/>
              <a:gd name="connsiteY6" fmla="*/ 6307015 h 6310100"/>
              <a:gd name="connsiteX7" fmla="*/ 10877165 w 13688189"/>
              <a:gd name="connsiteY7" fmla="*/ 4103077 h 6310100"/>
              <a:gd name="connsiteX8" fmla="*/ 10197225 w 13688189"/>
              <a:gd name="connsiteY8" fmla="*/ 4267200 h 6310100"/>
              <a:gd name="connsiteX9" fmla="*/ 10173779 w 13688189"/>
              <a:gd name="connsiteY9" fmla="*/ 6307015 h 6310100"/>
              <a:gd name="connsiteX10" fmla="*/ 0 w 13688189"/>
              <a:gd name="connsiteY10" fmla="*/ 6310100 h 6310100"/>
              <a:gd name="connsiteX11" fmla="*/ 0 w 13688189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0 w 13623187"/>
              <a:gd name="connsiteY10" fmla="*/ 6310100 h 6310100"/>
              <a:gd name="connsiteX11" fmla="*/ 0 w 13623187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00671 w 13623187"/>
              <a:gd name="connsiteY10" fmla="*/ 6283569 h 6310100"/>
              <a:gd name="connsiteX11" fmla="*/ 0 w 13623187"/>
              <a:gd name="connsiteY11" fmla="*/ 6310100 h 6310100"/>
              <a:gd name="connsiteX12" fmla="*/ 0 w 13623187"/>
              <a:gd name="connsiteY12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4 w 13623187"/>
              <a:gd name="connsiteY10" fmla="*/ 6283569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47564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4570148 w 13623187"/>
              <a:gd name="connsiteY10" fmla="*/ 4759569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27501 w 13623187"/>
              <a:gd name="connsiteY10" fmla="*/ 4243753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5976918 w 13623187"/>
              <a:gd name="connsiteY10" fmla="*/ 5040922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5 w 13623187"/>
              <a:gd name="connsiteY10" fmla="*/ 6236676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53906"/>
              <a:gd name="connsiteX1" fmla="*/ 4406025 w 13623187"/>
              <a:gd name="connsiteY1" fmla="*/ 46892 h 6353906"/>
              <a:gd name="connsiteX2" fmla="*/ 6774087 w 13623187"/>
              <a:gd name="connsiteY2" fmla="*/ 5017476 h 6353906"/>
              <a:gd name="connsiteX3" fmla="*/ 9235932 w 13623187"/>
              <a:gd name="connsiteY3" fmla="*/ 23446 h 6353906"/>
              <a:gd name="connsiteX4" fmla="*/ 12213595 w 13623187"/>
              <a:gd name="connsiteY4" fmla="*/ 1430215 h 6353906"/>
              <a:gd name="connsiteX5" fmla="*/ 13620364 w 13623187"/>
              <a:gd name="connsiteY5" fmla="*/ 6310100 h 6353906"/>
              <a:gd name="connsiteX6" fmla="*/ 10877164 w 13623187"/>
              <a:gd name="connsiteY6" fmla="*/ 6307015 h 6353906"/>
              <a:gd name="connsiteX7" fmla="*/ 10877165 w 13623187"/>
              <a:gd name="connsiteY7" fmla="*/ 4103077 h 6353906"/>
              <a:gd name="connsiteX8" fmla="*/ 10197225 w 13623187"/>
              <a:gd name="connsiteY8" fmla="*/ 4267200 h 6353906"/>
              <a:gd name="connsiteX9" fmla="*/ 10173779 w 13623187"/>
              <a:gd name="connsiteY9" fmla="*/ 6307015 h 6353906"/>
              <a:gd name="connsiteX10" fmla="*/ 3374395 w 13623187"/>
              <a:gd name="connsiteY10" fmla="*/ 6353906 h 6353906"/>
              <a:gd name="connsiteX11" fmla="*/ 3327501 w 13623187"/>
              <a:gd name="connsiteY11" fmla="*/ 4243753 h 6353906"/>
              <a:gd name="connsiteX12" fmla="*/ 2647564 w 13623187"/>
              <a:gd name="connsiteY12" fmla="*/ 4220308 h 6353906"/>
              <a:gd name="connsiteX13" fmla="*/ 2647564 w 13623187"/>
              <a:gd name="connsiteY13" fmla="*/ 6283569 h 6353906"/>
              <a:gd name="connsiteX14" fmla="*/ 0 w 13623187"/>
              <a:gd name="connsiteY14" fmla="*/ 6310100 h 6353906"/>
              <a:gd name="connsiteX15" fmla="*/ 0 w 13623187"/>
              <a:gd name="connsiteY15" fmla="*/ 0 h 6353906"/>
              <a:gd name="connsiteX0" fmla="*/ 0 w 13623187"/>
              <a:gd name="connsiteY0" fmla="*/ 0 h 6377352"/>
              <a:gd name="connsiteX1" fmla="*/ 4406025 w 13623187"/>
              <a:gd name="connsiteY1" fmla="*/ 46892 h 6377352"/>
              <a:gd name="connsiteX2" fmla="*/ 6774087 w 13623187"/>
              <a:gd name="connsiteY2" fmla="*/ 5017476 h 6377352"/>
              <a:gd name="connsiteX3" fmla="*/ 9235932 w 13623187"/>
              <a:gd name="connsiteY3" fmla="*/ 23446 h 6377352"/>
              <a:gd name="connsiteX4" fmla="*/ 12213595 w 13623187"/>
              <a:gd name="connsiteY4" fmla="*/ 1430215 h 6377352"/>
              <a:gd name="connsiteX5" fmla="*/ 13620364 w 13623187"/>
              <a:gd name="connsiteY5" fmla="*/ 6310100 h 6377352"/>
              <a:gd name="connsiteX6" fmla="*/ 10877164 w 13623187"/>
              <a:gd name="connsiteY6" fmla="*/ 6307015 h 6377352"/>
              <a:gd name="connsiteX7" fmla="*/ 10877165 w 13623187"/>
              <a:gd name="connsiteY7" fmla="*/ 4103077 h 6377352"/>
              <a:gd name="connsiteX8" fmla="*/ 10197225 w 13623187"/>
              <a:gd name="connsiteY8" fmla="*/ 4267200 h 6377352"/>
              <a:gd name="connsiteX9" fmla="*/ 10173779 w 13623187"/>
              <a:gd name="connsiteY9" fmla="*/ 6307015 h 6377352"/>
              <a:gd name="connsiteX10" fmla="*/ 3350949 w 13623187"/>
              <a:gd name="connsiteY10" fmla="*/ 6377352 h 6377352"/>
              <a:gd name="connsiteX11" fmla="*/ 3327501 w 13623187"/>
              <a:gd name="connsiteY11" fmla="*/ 4243753 h 6377352"/>
              <a:gd name="connsiteX12" fmla="*/ 2647564 w 13623187"/>
              <a:gd name="connsiteY12" fmla="*/ 4220308 h 6377352"/>
              <a:gd name="connsiteX13" fmla="*/ 2647564 w 13623187"/>
              <a:gd name="connsiteY13" fmla="*/ 6283569 h 6377352"/>
              <a:gd name="connsiteX14" fmla="*/ 0 w 13623187"/>
              <a:gd name="connsiteY14" fmla="*/ 6310100 h 6377352"/>
              <a:gd name="connsiteX15" fmla="*/ 0 w 13623187"/>
              <a:gd name="connsiteY15" fmla="*/ 0 h 6377352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327501 w 13623187"/>
              <a:gd name="connsiteY11" fmla="*/ 4243753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85552 h 6323089"/>
              <a:gd name="connsiteX1" fmla="*/ 4406025 w 13623187"/>
              <a:gd name="connsiteY1" fmla="*/ 39521 h 6323089"/>
              <a:gd name="connsiteX2" fmla="*/ 6774087 w 13623187"/>
              <a:gd name="connsiteY2" fmla="*/ 5010105 h 6323089"/>
              <a:gd name="connsiteX3" fmla="*/ 9235932 w 13623187"/>
              <a:gd name="connsiteY3" fmla="*/ 16075 h 6323089"/>
              <a:gd name="connsiteX4" fmla="*/ 12213595 w 13623187"/>
              <a:gd name="connsiteY4" fmla="*/ 1422844 h 6323089"/>
              <a:gd name="connsiteX5" fmla="*/ 13620364 w 13623187"/>
              <a:gd name="connsiteY5" fmla="*/ 6302729 h 6323089"/>
              <a:gd name="connsiteX6" fmla="*/ 10877164 w 13623187"/>
              <a:gd name="connsiteY6" fmla="*/ 6299644 h 6323089"/>
              <a:gd name="connsiteX7" fmla="*/ 10877165 w 13623187"/>
              <a:gd name="connsiteY7" fmla="*/ 4095706 h 6323089"/>
              <a:gd name="connsiteX8" fmla="*/ 10197225 w 13623187"/>
              <a:gd name="connsiteY8" fmla="*/ 4259829 h 6323089"/>
              <a:gd name="connsiteX9" fmla="*/ 10173779 w 13623187"/>
              <a:gd name="connsiteY9" fmla="*/ 6299644 h 6323089"/>
              <a:gd name="connsiteX10" fmla="*/ 3397841 w 13623187"/>
              <a:gd name="connsiteY10" fmla="*/ 6323089 h 6323089"/>
              <a:gd name="connsiteX11" fmla="*/ 3421286 w 13623187"/>
              <a:gd name="connsiteY11" fmla="*/ 4212936 h 6323089"/>
              <a:gd name="connsiteX12" fmla="*/ 2647564 w 13623187"/>
              <a:gd name="connsiteY12" fmla="*/ 4212937 h 6323089"/>
              <a:gd name="connsiteX13" fmla="*/ 2647564 w 13623187"/>
              <a:gd name="connsiteY13" fmla="*/ 6276198 h 6323089"/>
              <a:gd name="connsiteX14" fmla="*/ 0 w 13623187"/>
              <a:gd name="connsiteY14" fmla="*/ 6302729 h 6323089"/>
              <a:gd name="connsiteX15" fmla="*/ 914400 w 13623187"/>
              <a:gd name="connsiteY15" fmla="*/ 1985552 h 6323089"/>
              <a:gd name="connsiteX0" fmla="*/ 937847 w 13646634"/>
              <a:gd name="connsiteY0" fmla="*/ 1985552 h 6323089"/>
              <a:gd name="connsiteX1" fmla="*/ 4429472 w 13646634"/>
              <a:gd name="connsiteY1" fmla="*/ 39521 h 6323089"/>
              <a:gd name="connsiteX2" fmla="*/ 6797534 w 13646634"/>
              <a:gd name="connsiteY2" fmla="*/ 5010105 h 6323089"/>
              <a:gd name="connsiteX3" fmla="*/ 9259379 w 13646634"/>
              <a:gd name="connsiteY3" fmla="*/ 16075 h 6323089"/>
              <a:gd name="connsiteX4" fmla="*/ 12237042 w 13646634"/>
              <a:gd name="connsiteY4" fmla="*/ 1422844 h 6323089"/>
              <a:gd name="connsiteX5" fmla="*/ 13643811 w 13646634"/>
              <a:gd name="connsiteY5" fmla="*/ 6302729 h 6323089"/>
              <a:gd name="connsiteX6" fmla="*/ 10900611 w 13646634"/>
              <a:gd name="connsiteY6" fmla="*/ 6299644 h 6323089"/>
              <a:gd name="connsiteX7" fmla="*/ 10900612 w 13646634"/>
              <a:gd name="connsiteY7" fmla="*/ 4095706 h 6323089"/>
              <a:gd name="connsiteX8" fmla="*/ 10220672 w 13646634"/>
              <a:gd name="connsiteY8" fmla="*/ 4259829 h 6323089"/>
              <a:gd name="connsiteX9" fmla="*/ 10197226 w 13646634"/>
              <a:gd name="connsiteY9" fmla="*/ 6299644 h 6323089"/>
              <a:gd name="connsiteX10" fmla="*/ 3421288 w 13646634"/>
              <a:gd name="connsiteY10" fmla="*/ 6323089 h 6323089"/>
              <a:gd name="connsiteX11" fmla="*/ 3444733 w 13646634"/>
              <a:gd name="connsiteY11" fmla="*/ 4212936 h 6323089"/>
              <a:gd name="connsiteX12" fmla="*/ 2671011 w 13646634"/>
              <a:gd name="connsiteY12" fmla="*/ 4212937 h 6323089"/>
              <a:gd name="connsiteX13" fmla="*/ 2671011 w 13646634"/>
              <a:gd name="connsiteY13" fmla="*/ 6276198 h 6323089"/>
              <a:gd name="connsiteX14" fmla="*/ 0 w 13646634"/>
              <a:gd name="connsiteY14" fmla="*/ 6232390 h 6323089"/>
              <a:gd name="connsiteX15" fmla="*/ 937847 w 13646634"/>
              <a:gd name="connsiteY15" fmla="*/ 1985552 h 6323089"/>
              <a:gd name="connsiteX0" fmla="*/ 867509 w 13576296"/>
              <a:gd name="connsiteY0" fmla="*/ 1985552 h 6323089"/>
              <a:gd name="connsiteX1" fmla="*/ 4359134 w 13576296"/>
              <a:gd name="connsiteY1" fmla="*/ 39521 h 6323089"/>
              <a:gd name="connsiteX2" fmla="*/ 6727196 w 13576296"/>
              <a:gd name="connsiteY2" fmla="*/ 5010105 h 6323089"/>
              <a:gd name="connsiteX3" fmla="*/ 9189041 w 13576296"/>
              <a:gd name="connsiteY3" fmla="*/ 16075 h 6323089"/>
              <a:gd name="connsiteX4" fmla="*/ 12166704 w 13576296"/>
              <a:gd name="connsiteY4" fmla="*/ 1422844 h 6323089"/>
              <a:gd name="connsiteX5" fmla="*/ 13573473 w 13576296"/>
              <a:gd name="connsiteY5" fmla="*/ 6302729 h 6323089"/>
              <a:gd name="connsiteX6" fmla="*/ 10830273 w 13576296"/>
              <a:gd name="connsiteY6" fmla="*/ 6299644 h 6323089"/>
              <a:gd name="connsiteX7" fmla="*/ 10830274 w 13576296"/>
              <a:gd name="connsiteY7" fmla="*/ 4095706 h 6323089"/>
              <a:gd name="connsiteX8" fmla="*/ 10150334 w 13576296"/>
              <a:gd name="connsiteY8" fmla="*/ 4259829 h 6323089"/>
              <a:gd name="connsiteX9" fmla="*/ 10126888 w 13576296"/>
              <a:gd name="connsiteY9" fmla="*/ 6299644 h 6323089"/>
              <a:gd name="connsiteX10" fmla="*/ 3350950 w 13576296"/>
              <a:gd name="connsiteY10" fmla="*/ 6323089 h 6323089"/>
              <a:gd name="connsiteX11" fmla="*/ 3374395 w 13576296"/>
              <a:gd name="connsiteY11" fmla="*/ 4212936 h 6323089"/>
              <a:gd name="connsiteX12" fmla="*/ 2600673 w 13576296"/>
              <a:gd name="connsiteY12" fmla="*/ 4212937 h 6323089"/>
              <a:gd name="connsiteX13" fmla="*/ 2600673 w 13576296"/>
              <a:gd name="connsiteY13" fmla="*/ 6276198 h 6323089"/>
              <a:gd name="connsiteX14" fmla="*/ 0 w 13576296"/>
              <a:gd name="connsiteY14" fmla="*/ 6302729 h 6323089"/>
              <a:gd name="connsiteX15" fmla="*/ 867509 w 13576296"/>
              <a:gd name="connsiteY15" fmla="*/ 1985552 h 6323089"/>
              <a:gd name="connsiteX0" fmla="*/ 875123 w 13583910"/>
              <a:gd name="connsiteY0" fmla="*/ 1985552 h 6323089"/>
              <a:gd name="connsiteX1" fmla="*/ 4366748 w 13583910"/>
              <a:gd name="connsiteY1" fmla="*/ 39521 h 6323089"/>
              <a:gd name="connsiteX2" fmla="*/ 6734810 w 13583910"/>
              <a:gd name="connsiteY2" fmla="*/ 5010105 h 6323089"/>
              <a:gd name="connsiteX3" fmla="*/ 9196655 w 13583910"/>
              <a:gd name="connsiteY3" fmla="*/ 16075 h 6323089"/>
              <a:gd name="connsiteX4" fmla="*/ 12174318 w 13583910"/>
              <a:gd name="connsiteY4" fmla="*/ 1422844 h 6323089"/>
              <a:gd name="connsiteX5" fmla="*/ 13581087 w 13583910"/>
              <a:gd name="connsiteY5" fmla="*/ 6302729 h 6323089"/>
              <a:gd name="connsiteX6" fmla="*/ 10837887 w 13583910"/>
              <a:gd name="connsiteY6" fmla="*/ 6299644 h 6323089"/>
              <a:gd name="connsiteX7" fmla="*/ 10837888 w 13583910"/>
              <a:gd name="connsiteY7" fmla="*/ 4095706 h 6323089"/>
              <a:gd name="connsiteX8" fmla="*/ 10157948 w 13583910"/>
              <a:gd name="connsiteY8" fmla="*/ 4259829 h 6323089"/>
              <a:gd name="connsiteX9" fmla="*/ 10134502 w 13583910"/>
              <a:gd name="connsiteY9" fmla="*/ 6299644 h 6323089"/>
              <a:gd name="connsiteX10" fmla="*/ 3358564 w 13583910"/>
              <a:gd name="connsiteY10" fmla="*/ 6323089 h 6323089"/>
              <a:gd name="connsiteX11" fmla="*/ 3382009 w 13583910"/>
              <a:gd name="connsiteY11" fmla="*/ 4212936 h 6323089"/>
              <a:gd name="connsiteX12" fmla="*/ 2608287 w 13583910"/>
              <a:gd name="connsiteY12" fmla="*/ 4212937 h 6323089"/>
              <a:gd name="connsiteX13" fmla="*/ 2608287 w 13583910"/>
              <a:gd name="connsiteY13" fmla="*/ 6276198 h 6323089"/>
              <a:gd name="connsiteX14" fmla="*/ 7614 w 13583910"/>
              <a:gd name="connsiteY14" fmla="*/ 6302729 h 6323089"/>
              <a:gd name="connsiteX15" fmla="*/ 875123 w 13583910"/>
              <a:gd name="connsiteY15" fmla="*/ 1985552 h 6323089"/>
              <a:gd name="connsiteX0" fmla="*/ 1154365 w 13581798"/>
              <a:gd name="connsiteY0" fmla="*/ 1654535 h 6343764"/>
              <a:gd name="connsiteX1" fmla="*/ 4364636 w 13581798"/>
              <a:gd name="connsiteY1" fmla="*/ 60196 h 6343764"/>
              <a:gd name="connsiteX2" fmla="*/ 6732698 w 13581798"/>
              <a:gd name="connsiteY2" fmla="*/ 5030780 h 6343764"/>
              <a:gd name="connsiteX3" fmla="*/ 9194543 w 13581798"/>
              <a:gd name="connsiteY3" fmla="*/ 36750 h 6343764"/>
              <a:gd name="connsiteX4" fmla="*/ 12172206 w 13581798"/>
              <a:gd name="connsiteY4" fmla="*/ 1443519 h 6343764"/>
              <a:gd name="connsiteX5" fmla="*/ 13578975 w 13581798"/>
              <a:gd name="connsiteY5" fmla="*/ 6323404 h 6343764"/>
              <a:gd name="connsiteX6" fmla="*/ 10835775 w 13581798"/>
              <a:gd name="connsiteY6" fmla="*/ 6320319 h 6343764"/>
              <a:gd name="connsiteX7" fmla="*/ 10835776 w 13581798"/>
              <a:gd name="connsiteY7" fmla="*/ 4116381 h 6343764"/>
              <a:gd name="connsiteX8" fmla="*/ 10155836 w 13581798"/>
              <a:gd name="connsiteY8" fmla="*/ 4280504 h 6343764"/>
              <a:gd name="connsiteX9" fmla="*/ 10132390 w 13581798"/>
              <a:gd name="connsiteY9" fmla="*/ 6320319 h 6343764"/>
              <a:gd name="connsiteX10" fmla="*/ 3356452 w 13581798"/>
              <a:gd name="connsiteY10" fmla="*/ 6343764 h 6343764"/>
              <a:gd name="connsiteX11" fmla="*/ 3379897 w 13581798"/>
              <a:gd name="connsiteY11" fmla="*/ 4233611 h 6343764"/>
              <a:gd name="connsiteX12" fmla="*/ 2606175 w 13581798"/>
              <a:gd name="connsiteY12" fmla="*/ 4233612 h 6343764"/>
              <a:gd name="connsiteX13" fmla="*/ 2606175 w 13581798"/>
              <a:gd name="connsiteY13" fmla="*/ 6296873 h 6343764"/>
              <a:gd name="connsiteX14" fmla="*/ 5502 w 13581798"/>
              <a:gd name="connsiteY14" fmla="*/ 6323404 h 6343764"/>
              <a:gd name="connsiteX15" fmla="*/ 1154365 w 13581798"/>
              <a:gd name="connsiteY15" fmla="*/ 1654535 h 6343764"/>
              <a:gd name="connsiteX0" fmla="*/ 1154012 w 13581445"/>
              <a:gd name="connsiteY0" fmla="*/ 1654535 h 6343764"/>
              <a:gd name="connsiteX1" fmla="*/ 4364283 w 13581445"/>
              <a:gd name="connsiteY1" fmla="*/ 60196 h 6343764"/>
              <a:gd name="connsiteX2" fmla="*/ 6732345 w 13581445"/>
              <a:gd name="connsiteY2" fmla="*/ 5030780 h 6343764"/>
              <a:gd name="connsiteX3" fmla="*/ 9194190 w 13581445"/>
              <a:gd name="connsiteY3" fmla="*/ 36750 h 6343764"/>
              <a:gd name="connsiteX4" fmla="*/ 12171853 w 13581445"/>
              <a:gd name="connsiteY4" fmla="*/ 1443519 h 6343764"/>
              <a:gd name="connsiteX5" fmla="*/ 13578622 w 13581445"/>
              <a:gd name="connsiteY5" fmla="*/ 6323404 h 6343764"/>
              <a:gd name="connsiteX6" fmla="*/ 10835422 w 13581445"/>
              <a:gd name="connsiteY6" fmla="*/ 6320319 h 6343764"/>
              <a:gd name="connsiteX7" fmla="*/ 10835423 w 13581445"/>
              <a:gd name="connsiteY7" fmla="*/ 4116381 h 6343764"/>
              <a:gd name="connsiteX8" fmla="*/ 10155483 w 13581445"/>
              <a:gd name="connsiteY8" fmla="*/ 4280504 h 6343764"/>
              <a:gd name="connsiteX9" fmla="*/ 10132037 w 13581445"/>
              <a:gd name="connsiteY9" fmla="*/ 6320319 h 6343764"/>
              <a:gd name="connsiteX10" fmla="*/ 3356099 w 13581445"/>
              <a:gd name="connsiteY10" fmla="*/ 6343764 h 6343764"/>
              <a:gd name="connsiteX11" fmla="*/ 3379544 w 13581445"/>
              <a:gd name="connsiteY11" fmla="*/ 4233611 h 6343764"/>
              <a:gd name="connsiteX12" fmla="*/ 2605822 w 13581445"/>
              <a:gd name="connsiteY12" fmla="*/ 4233612 h 6343764"/>
              <a:gd name="connsiteX13" fmla="*/ 2605822 w 13581445"/>
              <a:gd name="connsiteY13" fmla="*/ 6296873 h 6343764"/>
              <a:gd name="connsiteX14" fmla="*/ 5149 w 13581445"/>
              <a:gd name="connsiteY14" fmla="*/ 6323404 h 6343764"/>
              <a:gd name="connsiteX15" fmla="*/ 1154012 w 13581445"/>
              <a:gd name="connsiteY15" fmla="*/ 1654535 h 6343764"/>
              <a:gd name="connsiteX0" fmla="*/ 1227606 w 13655039"/>
              <a:gd name="connsiteY0" fmla="*/ 1654535 h 6343764"/>
              <a:gd name="connsiteX1" fmla="*/ 4437877 w 13655039"/>
              <a:gd name="connsiteY1" fmla="*/ 60196 h 6343764"/>
              <a:gd name="connsiteX2" fmla="*/ 6805939 w 13655039"/>
              <a:gd name="connsiteY2" fmla="*/ 5030780 h 6343764"/>
              <a:gd name="connsiteX3" fmla="*/ 9267784 w 13655039"/>
              <a:gd name="connsiteY3" fmla="*/ 36750 h 6343764"/>
              <a:gd name="connsiteX4" fmla="*/ 12245447 w 13655039"/>
              <a:gd name="connsiteY4" fmla="*/ 1443519 h 6343764"/>
              <a:gd name="connsiteX5" fmla="*/ 13652216 w 13655039"/>
              <a:gd name="connsiteY5" fmla="*/ 6323404 h 6343764"/>
              <a:gd name="connsiteX6" fmla="*/ 10909016 w 13655039"/>
              <a:gd name="connsiteY6" fmla="*/ 6320319 h 6343764"/>
              <a:gd name="connsiteX7" fmla="*/ 10909017 w 13655039"/>
              <a:gd name="connsiteY7" fmla="*/ 4116381 h 6343764"/>
              <a:gd name="connsiteX8" fmla="*/ 10229077 w 13655039"/>
              <a:gd name="connsiteY8" fmla="*/ 4280504 h 6343764"/>
              <a:gd name="connsiteX9" fmla="*/ 10205631 w 13655039"/>
              <a:gd name="connsiteY9" fmla="*/ 6320319 h 6343764"/>
              <a:gd name="connsiteX10" fmla="*/ 3429693 w 13655039"/>
              <a:gd name="connsiteY10" fmla="*/ 6343764 h 6343764"/>
              <a:gd name="connsiteX11" fmla="*/ 3453138 w 13655039"/>
              <a:gd name="connsiteY11" fmla="*/ 4233611 h 6343764"/>
              <a:gd name="connsiteX12" fmla="*/ 2679416 w 13655039"/>
              <a:gd name="connsiteY12" fmla="*/ 4233612 h 6343764"/>
              <a:gd name="connsiteX13" fmla="*/ 2679416 w 13655039"/>
              <a:gd name="connsiteY13" fmla="*/ 6296873 h 6343764"/>
              <a:gd name="connsiteX14" fmla="*/ 78743 w 13655039"/>
              <a:gd name="connsiteY14" fmla="*/ 6323404 h 6343764"/>
              <a:gd name="connsiteX15" fmla="*/ 1227606 w 13655039"/>
              <a:gd name="connsiteY15" fmla="*/ 1654535 h 6343764"/>
              <a:gd name="connsiteX0" fmla="*/ 1227606 w 13655039"/>
              <a:gd name="connsiteY0" fmla="*/ 1626092 h 6315321"/>
              <a:gd name="connsiteX1" fmla="*/ 4437877 w 13655039"/>
              <a:gd name="connsiteY1" fmla="*/ 31753 h 6315321"/>
              <a:gd name="connsiteX2" fmla="*/ 6805939 w 13655039"/>
              <a:gd name="connsiteY2" fmla="*/ 5002337 h 6315321"/>
              <a:gd name="connsiteX3" fmla="*/ 9267784 w 13655039"/>
              <a:gd name="connsiteY3" fmla="*/ 8307 h 6315321"/>
              <a:gd name="connsiteX4" fmla="*/ 12245447 w 13655039"/>
              <a:gd name="connsiteY4" fmla="*/ 1415076 h 6315321"/>
              <a:gd name="connsiteX5" fmla="*/ 13652216 w 13655039"/>
              <a:gd name="connsiteY5" fmla="*/ 6294961 h 6315321"/>
              <a:gd name="connsiteX6" fmla="*/ 10909016 w 13655039"/>
              <a:gd name="connsiteY6" fmla="*/ 6291876 h 6315321"/>
              <a:gd name="connsiteX7" fmla="*/ 10909017 w 13655039"/>
              <a:gd name="connsiteY7" fmla="*/ 4087938 h 6315321"/>
              <a:gd name="connsiteX8" fmla="*/ 10229077 w 13655039"/>
              <a:gd name="connsiteY8" fmla="*/ 4252061 h 6315321"/>
              <a:gd name="connsiteX9" fmla="*/ 10205631 w 13655039"/>
              <a:gd name="connsiteY9" fmla="*/ 6291876 h 6315321"/>
              <a:gd name="connsiteX10" fmla="*/ 3429693 w 13655039"/>
              <a:gd name="connsiteY10" fmla="*/ 6315321 h 6315321"/>
              <a:gd name="connsiteX11" fmla="*/ 3453138 w 13655039"/>
              <a:gd name="connsiteY11" fmla="*/ 4205168 h 6315321"/>
              <a:gd name="connsiteX12" fmla="*/ 2679416 w 13655039"/>
              <a:gd name="connsiteY12" fmla="*/ 4205169 h 6315321"/>
              <a:gd name="connsiteX13" fmla="*/ 2679416 w 13655039"/>
              <a:gd name="connsiteY13" fmla="*/ 6268430 h 6315321"/>
              <a:gd name="connsiteX14" fmla="*/ 78743 w 13655039"/>
              <a:gd name="connsiteY14" fmla="*/ 6294961 h 6315321"/>
              <a:gd name="connsiteX15" fmla="*/ 1227606 w 13655039"/>
              <a:gd name="connsiteY15" fmla="*/ 1626092 h 6315321"/>
              <a:gd name="connsiteX0" fmla="*/ 1227606 w 13655039"/>
              <a:gd name="connsiteY0" fmla="*/ 1618416 h 6307645"/>
              <a:gd name="connsiteX1" fmla="*/ 4437877 w 13655039"/>
              <a:gd name="connsiteY1" fmla="*/ 24077 h 6307645"/>
              <a:gd name="connsiteX2" fmla="*/ 6805939 w 13655039"/>
              <a:gd name="connsiteY2" fmla="*/ 4994661 h 6307645"/>
              <a:gd name="connsiteX3" fmla="*/ 9267784 w 13655039"/>
              <a:gd name="connsiteY3" fmla="*/ 631 h 6307645"/>
              <a:gd name="connsiteX4" fmla="*/ 12245447 w 13655039"/>
              <a:gd name="connsiteY4" fmla="*/ 1407400 h 6307645"/>
              <a:gd name="connsiteX5" fmla="*/ 13652216 w 13655039"/>
              <a:gd name="connsiteY5" fmla="*/ 6287285 h 6307645"/>
              <a:gd name="connsiteX6" fmla="*/ 10909016 w 13655039"/>
              <a:gd name="connsiteY6" fmla="*/ 6284200 h 6307645"/>
              <a:gd name="connsiteX7" fmla="*/ 10909017 w 13655039"/>
              <a:gd name="connsiteY7" fmla="*/ 4080262 h 6307645"/>
              <a:gd name="connsiteX8" fmla="*/ 10229077 w 13655039"/>
              <a:gd name="connsiteY8" fmla="*/ 4244385 h 6307645"/>
              <a:gd name="connsiteX9" fmla="*/ 10205631 w 13655039"/>
              <a:gd name="connsiteY9" fmla="*/ 6284200 h 6307645"/>
              <a:gd name="connsiteX10" fmla="*/ 3429693 w 13655039"/>
              <a:gd name="connsiteY10" fmla="*/ 6307645 h 6307645"/>
              <a:gd name="connsiteX11" fmla="*/ 3453138 w 13655039"/>
              <a:gd name="connsiteY11" fmla="*/ 4197492 h 6307645"/>
              <a:gd name="connsiteX12" fmla="*/ 2679416 w 13655039"/>
              <a:gd name="connsiteY12" fmla="*/ 4197493 h 6307645"/>
              <a:gd name="connsiteX13" fmla="*/ 2679416 w 13655039"/>
              <a:gd name="connsiteY13" fmla="*/ 6260754 h 6307645"/>
              <a:gd name="connsiteX14" fmla="*/ 78743 w 13655039"/>
              <a:gd name="connsiteY14" fmla="*/ 6287285 h 6307645"/>
              <a:gd name="connsiteX15" fmla="*/ 1227606 w 1365503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33981 w 13663209"/>
              <a:gd name="connsiteY11" fmla="*/ 4197491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33981 w 13663209"/>
              <a:gd name="connsiteY11" fmla="*/ 4197491 h 6307645"/>
              <a:gd name="connsiteX12" fmla="*/ 2687586 w 13663209"/>
              <a:gd name="connsiteY12" fmla="*/ 4197493 h 6307645"/>
              <a:gd name="connsiteX13" fmla="*/ 2687586 w 13663209"/>
              <a:gd name="connsiteY13" fmla="*/ 6274421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293981"/>
              <a:gd name="connsiteX1" fmla="*/ 4446047 w 13663209"/>
              <a:gd name="connsiteY1" fmla="*/ 24077 h 6293981"/>
              <a:gd name="connsiteX2" fmla="*/ 6814109 w 13663209"/>
              <a:gd name="connsiteY2" fmla="*/ 4994661 h 6293981"/>
              <a:gd name="connsiteX3" fmla="*/ 9275954 w 13663209"/>
              <a:gd name="connsiteY3" fmla="*/ 631 h 6293981"/>
              <a:gd name="connsiteX4" fmla="*/ 12253617 w 13663209"/>
              <a:gd name="connsiteY4" fmla="*/ 1407400 h 6293981"/>
              <a:gd name="connsiteX5" fmla="*/ 13660386 w 13663209"/>
              <a:gd name="connsiteY5" fmla="*/ 6287285 h 6293981"/>
              <a:gd name="connsiteX6" fmla="*/ 10917186 w 13663209"/>
              <a:gd name="connsiteY6" fmla="*/ 6284200 h 6293981"/>
              <a:gd name="connsiteX7" fmla="*/ 10917187 w 13663209"/>
              <a:gd name="connsiteY7" fmla="*/ 4080262 h 6293981"/>
              <a:gd name="connsiteX8" fmla="*/ 10237247 w 13663209"/>
              <a:gd name="connsiteY8" fmla="*/ 4244385 h 6293981"/>
              <a:gd name="connsiteX9" fmla="*/ 10213801 w 13663209"/>
              <a:gd name="connsiteY9" fmla="*/ 6284200 h 6293981"/>
              <a:gd name="connsiteX10" fmla="*/ 3437863 w 13663209"/>
              <a:gd name="connsiteY10" fmla="*/ 6293981 h 6293981"/>
              <a:gd name="connsiteX11" fmla="*/ 3433981 w 13663209"/>
              <a:gd name="connsiteY11" fmla="*/ 4197491 h 6293981"/>
              <a:gd name="connsiteX12" fmla="*/ 2687586 w 13663209"/>
              <a:gd name="connsiteY12" fmla="*/ 4197493 h 6293981"/>
              <a:gd name="connsiteX13" fmla="*/ 2687586 w 13663209"/>
              <a:gd name="connsiteY13" fmla="*/ 6274421 h 6293981"/>
              <a:gd name="connsiteX14" fmla="*/ 86913 w 13663209"/>
              <a:gd name="connsiteY14" fmla="*/ 6287285 h 6293981"/>
              <a:gd name="connsiteX15" fmla="*/ 1235776 w 13663209"/>
              <a:gd name="connsiteY15" fmla="*/ 1618416 h 6293981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13801 w 13663209"/>
              <a:gd name="connsiteY9" fmla="*/ 6284200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27468 w 13663209"/>
              <a:gd name="connsiteY9" fmla="*/ 6284198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41132 w 13663209"/>
              <a:gd name="connsiteY9" fmla="*/ 6270534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97862"/>
              <a:gd name="connsiteX1" fmla="*/ 4446047 w 13663209"/>
              <a:gd name="connsiteY1" fmla="*/ 24077 h 6297862"/>
              <a:gd name="connsiteX2" fmla="*/ 6814109 w 13663209"/>
              <a:gd name="connsiteY2" fmla="*/ 4994661 h 6297862"/>
              <a:gd name="connsiteX3" fmla="*/ 9275954 w 13663209"/>
              <a:gd name="connsiteY3" fmla="*/ 631 h 6297862"/>
              <a:gd name="connsiteX4" fmla="*/ 12253617 w 13663209"/>
              <a:gd name="connsiteY4" fmla="*/ 1407400 h 6297862"/>
              <a:gd name="connsiteX5" fmla="*/ 13660386 w 13663209"/>
              <a:gd name="connsiteY5" fmla="*/ 6287285 h 6297862"/>
              <a:gd name="connsiteX6" fmla="*/ 10917186 w 13663209"/>
              <a:gd name="connsiteY6" fmla="*/ 6284200 h 6297862"/>
              <a:gd name="connsiteX7" fmla="*/ 10917187 w 13663209"/>
              <a:gd name="connsiteY7" fmla="*/ 4080262 h 6297862"/>
              <a:gd name="connsiteX8" fmla="*/ 10237247 w 13663209"/>
              <a:gd name="connsiteY8" fmla="*/ 4244385 h 6297862"/>
              <a:gd name="connsiteX9" fmla="*/ 10254796 w 13663209"/>
              <a:gd name="connsiteY9" fmla="*/ 6297862 h 6297862"/>
              <a:gd name="connsiteX10" fmla="*/ 3437863 w 13663209"/>
              <a:gd name="connsiteY10" fmla="*/ 6280317 h 6297862"/>
              <a:gd name="connsiteX11" fmla="*/ 3433981 w 13663209"/>
              <a:gd name="connsiteY11" fmla="*/ 4197491 h 6297862"/>
              <a:gd name="connsiteX12" fmla="*/ 2687586 w 13663209"/>
              <a:gd name="connsiteY12" fmla="*/ 4197493 h 6297862"/>
              <a:gd name="connsiteX13" fmla="*/ 2687586 w 13663209"/>
              <a:gd name="connsiteY13" fmla="*/ 6274421 h 6297862"/>
              <a:gd name="connsiteX14" fmla="*/ 86913 w 13663209"/>
              <a:gd name="connsiteY14" fmla="*/ 6287285 h 6297862"/>
              <a:gd name="connsiteX15" fmla="*/ 1235776 w 13663209"/>
              <a:gd name="connsiteY15" fmla="*/ 1618416 h 6297862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41132 w 13663209"/>
              <a:gd name="connsiteY9" fmla="*/ 6270534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37247 w 13663209"/>
              <a:gd name="connsiteY8" fmla="*/ 4244385 h 6287284"/>
              <a:gd name="connsiteX9" fmla="*/ 10227468 w 13663209"/>
              <a:gd name="connsiteY9" fmla="*/ 6284198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23582 w 13663209"/>
              <a:gd name="connsiteY8" fmla="*/ 4230721 h 6287284"/>
              <a:gd name="connsiteX9" fmla="*/ 10227468 w 13663209"/>
              <a:gd name="connsiteY9" fmla="*/ 6284198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  <a:gd name="connsiteX0" fmla="*/ 1235776 w 13663209"/>
              <a:gd name="connsiteY0" fmla="*/ 1618416 h 6287284"/>
              <a:gd name="connsiteX1" fmla="*/ 4446047 w 13663209"/>
              <a:gd name="connsiteY1" fmla="*/ 24077 h 6287284"/>
              <a:gd name="connsiteX2" fmla="*/ 6814109 w 13663209"/>
              <a:gd name="connsiteY2" fmla="*/ 4994661 h 6287284"/>
              <a:gd name="connsiteX3" fmla="*/ 9275954 w 13663209"/>
              <a:gd name="connsiteY3" fmla="*/ 631 h 6287284"/>
              <a:gd name="connsiteX4" fmla="*/ 12253617 w 13663209"/>
              <a:gd name="connsiteY4" fmla="*/ 1407400 h 6287284"/>
              <a:gd name="connsiteX5" fmla="*/ 13660386 w 13663209"/>
              <a:gd name="connsiteY5" fmla="*/ 6287285 h 6287284"/>
              <a:gd name="connsiteX6" fmla="*/ 10917186 w 13663209"/>
              <a:gd name="connsiteY6" fmla="*/ 6284200 h 6287284"/>
              <a:gd name="connsiteX7" fmla="*/ 10917187 w 13663209"/>
              <a:gd name="connsiteY7" fmla="*/ 4080262 h 6287284"/>
              <a:gd name="connsiteX8" fmla="*/ 10223582 w 13663209"/>
              <a:gd name="connsiteY8" fmla="*/ 4230721 h 6287284"/>
              <a:gd name="connsiteX9" fmla="*/ 10227468 w 13663209"/>
              <a:gd name="connsiteY9" fmla="*/ 6284198 h 6287284"/>
              <a:gd name="connsiteX10" fmla="*/ 3437863 w 13663209"/>
              <a:gd name="connsiteY10" fmla="*/ 6280317 h 6287284"/>
              <a:gd name="connsiteX11" fmla="*/ 3433981 w 13663209"/>
              <a:gd name="connsiteY11" fmla="*/ 4197491 h 6287284"/>
              <a:gd name="connsiteX12" fmla="*/ 2687586 w 13663209"/>
              <a:gd name="connsiteY12" fmla="*/ 4197493 h 6287284"/>
              <a:gd name="connsiteX13" fmla="*/ 2687586 w 13663209"/>
              <a:gd name="connsiteY13" fmla="*/ 6274421 h 6287284"/>
              <a:gd name="connsiteX14" fmla="*/ 86913 w 13663209"/>
              <a:gd name="connsiteY14" fmla="*/ 6287285 h 6287284"/>
              <a:gd name="connsiteX15" fmla="*/ 1235776 w 13663209"/>
              <a:gd name="connsiteY15" fmla="*/ 1618416 h 628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663209" h="6287284">
                <a:moveTo>
                  <a:pt x="1235776" y="1618416"/>
                </a:moveTo>
                <a:cubicBezTo>
                  <a:pt x="2071405" y="758724"/>
                  <a:pt x="3727649" y="-30631"/>
                  <a:pt x="4446047" y="24077"/>
                </a:cubicBezTo>
                <a:lnTo>
                  <a:pt x="6814109" y="4994661"/>
                </a:lnTo>
                <a:lnTo>
                  <a:pt x="9275954" y="631"/>
                </a:lnTo>
                <a:cubicBezTo>
                  <a:pt x="9705800" y="-22816"/>
                  <a:pt x="11401739" y="610230"/>
                  <a:pt x="12253617" y="1407400"/>
                </a:cubicBezTo>
                <a:cubicBezTo>
                  <a:pt x="13590047" y="2776120"/>
                  <a:pt x="13683833" y="5176472"/>
                  <a:pt x="13660386" y="6287285"/>
                </a:cubicBezTo>
                <a:lnTo>
                  <a:pt x="10917186" y="6284200"/>
                </a:lnTo>
                <a:cubicBezTo>
                  <a:pt x="10917186" y="5549554"/>
                  <a:pt x="10917187" y="4814908"/>
                  <a:pt x="10917187" y="4080262"/>
                </a:cubicBezTo>
                <a:cubicBezTo>
                  <a:pt x="10901555" y="3759831"/>
                  <a:pt x="10256759" y="3449182"/>
                  <a:pt x="10223582" y="4230721"/>
                </a:cubicBezTo>
                <a:cubicBezTo>
                  <a:pt x="10220322" y="4910659"/>
                  <a:pt x="10230728" y="5604260"/>
                  <a:pt x="10227468" y="6284198"/>
                </a:cubicBezTo>
                <a:lnTo>
                  <a:pt x="3437863" y="6280317"/>
                </a:lnTo>
                <a:cubicBezTo>
                  <a:pt x="3432014" y="5535940"/>
                  <a:pt x="3426166" y="4900875"/>
                  <a:pt x="3433981" y="4197491"/>
                </a:cubicBezTo>
                <a:cubicBezTo>
                  <a:pt x="3340197" y="3540999"/>
                  <a:pt x="2617248" y="3869247"/>
                  <a:pt x="2687586" y="4197493"/>
                </a:cubicBezTo>
                <a:lnTo>
                  <a:pt x="2687586" y="6274421"/>
                </a:lnTo>
                <a:lnTo>
                  <a:pt x="86913" y="6287285"/>
                </a:lnTo>
                <a:cubicBezTo>
                  <a:pt x="-327301" y="3183549"/>
                  <a:pt x="852822" y="2189967"/>
                  <a:pt x="1235776" y="1618416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8929899-9F8B-0041-A30A-28946612126B}"/>
              </a:ext>
            </a:extLst>
          </p:cNvPr>
          <p:cNvSpPr/>
          <p:nvPr/>
        </p:nvSpPr>
        <p:spPr>
          <a:xfrm>
            <a:off x="698333" y="2553824"/>
            <a:ext cx="174835" cy="189824"/>
          </a:xfrm>
          <a:custGeom>
            <a:avLst/>
            <a:gdLst>
              <a:gd name="connsiteX0" fmla="*/ 3409950 w 6825423"/>
              <a:gd name="connsiteY0" fmla="*/ 0 h 7410594"/>
              <a:gd name="connsiteX1" fmla="*/ 6229951 w 6825423"/>
              <a:gd name="connsiteY1" fmla="*/ 2516401 h 7410594"/>
              <a:gd name="connsiteX2" fmla="*/ 6238704 w 6825423"/>
              <a:gd name="connsiteY2" fmla="*/ 2557692 h 7410594"/>
              <a:gd name="connsiteX3" fmla="*/ 6296533 w 6825423"/>
              <a:gd name="connsiteY3" fmla="*/ 2595147 h 7410594"/>
              <a:gd name="connsiteX4" fmla="*/ 6674736 w 6825423"/>
              <a:gd name="connsiteY4" fmla="*/ 2949584 h 7410594"/>
              <a:gd name="connsiteX5" fmla="*/ 6674736 w 6825423"/>
              <a:gd name="connsiteY5" fmla="*/ 4422766 h 7410594"/>
              <a:gd name="connsiteX6" fmla="*/ 6134530 w 6825423"/>
              <a:gd name="connsiteY6" fmla="*/ 4903781 h 7410594"/>
              <a:gd name="connsiteX7" fmla="*/ 6097506 w 6825423"/>
              <a:gd name="connsiteY7" fmla="*/ 4909551 h 7410594"/>
              <a:gd name="connsiteX8" fmla="*/ 6054756 w 6825423"/>
              <a:gd name="connsiteY8" fmla="*/ 5016817 h 7410594"/>
              <a:gd name="connsiteX9" fmla="*/ 3352800 w 6825423"/>
              <a:gd name="connsiteY9" fmla="*/ 7410450 h 7410594"/>
              <a:gd name="connsiteX10" fmla="*/ 799523 w 6825423"/>
              <a:gd name="connsiteY10" fmla="*/ 5059710 h 7410594"/>
              <a:gd name="connsiteX11" fmla="*/ 738130 w 6825423"/>
              <a:gd name="connsiteY11" fmla="*/ 4892092 h 7410594"/>
              <a:gd name="connsiteX12" fmla="*/ 690893 w 6825423"/>
              <a:gd name="connsiteY12" fmla="*/ 4884731 h 7410594"/>
              <a:gd name="connsiteX13" fmla="*/ 150687 w 6825423"/>
              <a:gd name="connsiteY13" fmla="*/ 4403716 h 7410594"/>
              <a:gd name="connsiteX14" fmla="*/ 150687 w 6825423"/>
              <a:gd name="connsiteY14" fmla="*/ 2930534 h 7410594"/>
              <a:gd name="connsiteX15" fmla="*/ 436548 w 6825423"/>
              <a:gd name="connsiteY15" fmla="*/ 2646152 h 7410594"/>
              <a:gd name="connsiteX16" fmla="*/ 522375 w 6825423"/>
              <a:gd name="connsiteY16" fmla="*/ 2581039 h 7410594"/>
              <a:gd name="connsiteX17" fmla="*/ 543969 w 6825423"/>
              <a:gd name="connsiteY17" fmla="*/ 2473931 h 7410594"/>
              <a:gd name="connsiteX18" fmla="*/ 3409950 w 6825423"/>
              <a:gd name="connsiteY18" fmla="*/ 0 h 74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5423" h="7410594">
                <a:moveTo>
                  <a:pt x="3409950" y="0"/>
                </a:moveTo>
                <a:cubicBezTo>
                  <a:pt x="4734941" y="0"/>
                  <a:pt x="5856099" y="1058526"/>
                  <a:pt x="6229951" y="2516401"/>
                </a:cubicBezTo>
                <a:lnTo>
                  <a:pt x="6238704" y="2557692"/>
                </a:lnTo>
                <a:lnTo>
                  <a:pt x="6296533" y="2595147"/>
                </a:lnTo>
                <a:cubicBezTo>
                  <a:pt x="6416937" y="2679806"/>
                  <a:pt x="6549956" y="2799961"/>
                  <a:pt x="6674736" y="2949584"/>
                </a:cubicBezTo>
                <a:cubicBezTo>
                  <a:pt x="6821179" y="3212045"/>
                  <a:pt x="6923689" y="3855505"/>
                  <a:pt x="6674736" y="4422766"/>
                </a:cubicBezTo>
                <a:cubicBezTo>
                  <a:pt x="6575328" y="4635424"/>
                  <a:pt x="6329416" y="4856355"/>
                  <a:pt x="6134530" y="4903781"/>
                </a:cubicBezTo>
                <a:lnTo>
                  <a:pt x="6097506" y="4909551"/>
                </a:lnTo>
                <a:lnTo>
                  <a:pt x="6054756" y="5016817"/>
                </a:lnTo>
                <a:cubicBezTo>
                  <a:pt x="5478809" y="6376352"/>
                  <a:pt x="4218682" y="7424738"/>
                  <a:pt x="3352800" y="7410450"/>
                </a:cubicBezTo>
                <a:cubicBezTo>
                  <a:pt x="2486918" y="7396163"/>
                  <a:pt x="1360736" y="6426399"/>
                  <a:pt x="799523" y="5059710"/>
                </a:cubicBezTo>
                <a:lnTo>
                  <a:pt x="738130" y="4892092"/>
                </a:lnTo>
                <a:lnTo>
                  <a:pt x="690893" y="4884731"/>
                </a:lnTo>
                <a:cubicBezTo>
                  <a:pt x="496007" y="4837305"/>
                  <a:pt x="250095" y="4616374"/>
                  <a:pt x="150687" y="4403716"/>
                </a:cubicBezTo>
                <a:cubicBezTo>
                  <a:pt x="-98266" y="3836455"/>
                  <a:pt x="4244" y="3192995"/>
                  <a:pt x="150687" y="2930534"/>
                </a:cubicBezTo>
                <a:cubicBezTo>
                  <a:pt x="244273" y="2818317"/>
                  <a:pt x="342492" y="2722675"/>
                  <a:pt x="436548" y="2646152"/>
                </a:cubicBezTo>
                <a:lnTo>
                  <a:pt x="522375" y="2581039"/>
                </a:lnTo>
                <a:lnTo>
                  <a:pt x="543969" y="2473931"/>
                </a:lnTo>
                <a:cubicBezTo>
                  <a:pt x="882058" y="983022"/>
                  <a:pt x="2084958" y="0"/>
                  <a:pt x="3409950" y="0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92">
            <a:extLst>
              <a:ext uri="{FF2B5EF4-FFF2-40B4-BE49-F238E27FC236}">
                <a16:creationId xmlns:a16="http://schemas.microsoft.com/office/drawing/2014/main" id="{858B27C2-110C-9545-A1A1-AFD10AD27851}"/>
              </a:ext>
            </a:extLst>
          </p:cNvPr>
          <p:cNvSpPr/>
          <p:nvPr/>
        </p:nvSpPr>
        <p:spPr>
          <a:xfrm>
            <a:off x="607116" y="2735041"/>
            <a:ext cx="315305" cy="158780"/>
          </a:xfrm>
          <a:custGeom>
            <a:avLst/>
            <a:gdLst>
              <a:gd name="connsiteX0" fmla="*/ 0 w 13620364"/>
              <a:gd name="connsiteY0" fmla="*/ 0 h 6310100"/>
              <a:gd name="connsiteX1" fmla="*/ 13620364 w 13620364"/>
              <a:gd name="connsiteY1" fmla="*/ 0 h 6310100"/>
              <a:gd name="connsiteX2" fmla="*/ 13620364 w 13620364"/>
              <a:gd name="connsiteY2" fmla="*/ 6310100 h 6310100"/>
              <a:gd name="connsiteX3" fmla="*/ 0 w 13620364"/>
              <a:gd name="connsiteY3" fmla="*/ 6310100 h 6310100"/>
              <a:gd name="connsiteX4" fmla="*/ 0 w 13620364"/>
              <a:gd name="connsiteY4" fmla="*/ 0 h 6310100"/>
              <a:gd name="connsiteX0" fmla="*/ 0 w 13620364"/>
              <a:gd name="connsiteY0" fmla="*/ 1 h 6310101"/>
              <a:gd name="connsiteX1" fmla="*/ 6914764 w 13620364"/>
              <a:gd name="connsiteY1" fmla="*/ 0 h 6310101"/>
              <a:gd name="connsiteX2" fmla="*/ 13620364 w 13620364"/>
              <a:gd name="connsiteY2" fmla="*/ 1 h 6310101"/>
              <a:gd name="connsiteX3" fmla="*/ 13620364 w 13620364"/>
              <a:gd name="connsiteY3" fmla="*/ 6310101 h 6310101"/>
              <a:gd name="connsiteX4" fmla="*/ 0 w 13620364"/>
              <a:gd name="connsiteY4" fmla="*/ 6310101 h 6310101"/>
              <a:gd name="connsiteX5" fmla="*/ 0 w 13620364"/>
              <a:gd name="connsiteY5" fmla="*/ 1 h 6310101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3620364 w 13620364"/>
              <a:gd name="connsiteY2" fmla="*/ 0 h 6310100"/>
              <a:gd name="connsiteX3" fmla="*/ 13620364 w 13620364"/>
              <a:gd name="connsiteY3" fmla="*/ 6310100 h 6310100"/>
              <a:gd name="connsiteX4" fmla="*/ 0 w 13620364"/>
              <a:gd name="connsiteY4" fmla="*/ 6310100 h 6310100"/>
              <a:gd name="connsiteX5" fmla="*/ 0 w 13620364"/>
              <a:gd name="connsiteY5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0994394 w 13620364"/>
              <a:gd name="connsiteY2" fmla="*/ 18522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9235932 w 13620364"/>
              <a:gd name="connsiteY2" fmla="*/ 234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2108302 w 13620364"/>
              <a:gd name="connsiteY1" fmla="*/ 1547446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0 w 13620364"/>
              <a:gd name="connsiteY7" fmla="*/ 6310100 h 6310100"/>
              <a:gd name="connsiteX8" fmla="*/ 0 w 13620364"/>
              <a:gd name="connsiteY8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9681410 w 13620364"/>
              <a:gd name="connsiteY7" fmla="*/ 6283569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30461"/>
              <a:gd name="connsiteX1" fmla="*/ 4406025 w 13620364"/>
              <a:gd name="connsiteY1" fmla="*/ 46892 h 6330461"/>
              <a:gd name="connsiteX2" fmla="*/ 6774087 w 13620364"/>
              <a:gd name="connsiteY2" fmla="*/ 5017476 h 6330461"/>
              <a:gd name="connsiteX3" fmla="*/ 9235932 w 13620364"/>
              <a:gd name="connsiteY3" fmla="*/ 23446 h 6330461"/>
              <a:gd name="connsiteX4" fmla="*/ 13620364 w 13620364"/>
              <a:gd name="connsiteY4" fmla="*/ 0 h 6330461"/>
              <a:gd name="connsiteX5" fmla="*/ 13620364 w 13620364"/>
              <a:gd name="connsiteY5" fmla="*/ 6310100 h 6330461"/>
              <a:gd name="connsiteX6" fmla="*/ 10830271 w 13620364"/>
              <a:gd name="connsiteY6" fmla="*/ 6307015 h 6330461"/>
              <a:gd name="connsiteX7" fmla="*/ 10220671 w 13620364"/>
              <a:gd name="connsiteY7" fmla="*/ 6330461 h 6330461"/>
              <a:gd name="connsiteX8" fmla="*/ 0 w 13620364"/>
              <a:gd name="connsiteY8" fmla="*/ 6310100 h 6330461"/>
              <a:gd name="connsiteX9" fmla="*/ 0 w 13620364"/>
              <a:gd name="connsiteY9" fmla="*/ 0 h 6330461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7594702 w 13620364"/>
              <a:gd name="connsiteY7" fmla="*/ 6213230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384794 w 13620364"/>
              <a:gd name="connsiteY7" fmla="*/ 6283569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4 w 13620364"/>
              <a:gd name="connsiteY7" fmla="*/ 4032738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783380 w 13620364"/>
              <a:gd name="connsiteY7" fmla="*/ 4056184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8931133 w 13620364"/>
              <a:gd name="connsiteY8" fmla="*/ 5322276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56942"/>
              <a:gd name="connsiteY0" fmla="*/ 0 h 6310100"/>
              <a:gd name="connsiteX1" fmla="*/ 4406025 w 13656942"/>
              <a:gd name="connsiteY1" fmla="*/ 46892 h 6310100"/>
              <a:gd name="connsiteX2" fmla="*/ 6774087 w 13656942"/>
              <a:gd name="connsiteY2" fmla="*/ 5017476 h 6310100"/>
              <a:gd name="connsiteX3" fmla="*/ 9235932 w 13656942"/>
              <a:gd name="connsiteY3" fmla="*/ 23446 h 6310100"/>
              <a:gd name="connsiteX4" fmla="*/ 12213595 w 13656942"/>
              <a:gd name="connsiteY4" fmla="*/ 1430215 h 6310100"/>
              <a:gd name="connsiteX5" fmla="*/ 13620364 w 13656942"/>
              <a:gd name="connsiteY5" fmla="*/ 6310100 h 6310100"/>
              <a:gd name="connsiteX6" fmla="*/ 10877164 w 13656942"/>
              <a:gd name="connsiteY6" fmla="*/ 6307015 h 6310100"/>
              <a:gd name="connsiteX7" fmla="*/ 10877165 w 13656942"/>
              <a:gd name="connsiteY7" fmla="*/ 4103077 h 6310100"/>
              <a:gd name="connsiteX8" fmla="*/ 10197225 w 13656942"/>
              <a:gd name="connsiteY8" fmla="*/ 4267200 h 6310100"/>
              <a:gd name="connsiteX9" fmla="*/ 10173779 w 13656942"/>
              <a:gd name="connsiteY9" fmla="*/ 6307015 h 6310100"/>
              <a:gd name="connsiteX10" fmla="*/ 0 w 13656942"/>
              <a:gd name="connsiteY10" fmla="*/ 6310100 h 6310100"/>
              <a:gd name="connsiteX11" fmla="*/ 0 w 13656942"/>
              <a:gd name="connsiteY11" fmla="*/ 0 h 6310100"/>
              <a:gd name="connsiteX0" fmla="*/ 0 w 13688189"/>
              <a:gd name="connsiteY0" fmla="*/ 0 h 6310100"/>
              <a:gd name="connsiteX1" fmla="*/ 4406025 w 13688189"/>
              <a:gd name="connsiteY1" fmla="*/ 46892 h 6310100"/>
              <a:gd name="connsiteX2" fmla="*/ 6774087 w 13688189"/>
              <a:gd name="connsiteY2" fmla="*/ 5017476 h 6310100"/>
              <a:gd name="connsiteX3" fmla="*/ 9235932 w 13688189"/>
              <a:gd name="connsiteY3" fmla="*/ 23446 h 6310100"/>
              <a:gd name="connsiteX4" fmla="*/ 12213595 w 13688189"/>
              <a:gd name="connsiteY4" fmla="*/ 1430215 h 6310100"/>
              <a:gd name="connsiteX5" fmla="*/ 13620364 w 13688189"/>
              <a:gd name="connsiteY5" fmla="*/ 6310100 h 6310100"/>
              <a:gd name="connsiteX6" fmla="*/ 10877164 w 13688189"/>
              <a:gd name="connsiteY6" fmla="*/ 6307015 h 6310100"/>
              <a:gd name="connsiteX7" fmla="*/ 10877165 w 13688189"/>
              <a:gd name="connsiteY7" fmla="*/ 4103077 h 6310100"/>
              <a:gd name="connsiteX8" fmla="*/ 10197225 w 13688189"/>
              <a:gd name="connsiteY8" fmla="*/ 4267200 h 6310100"/>
              <a:gd name="connsiteX9" fmla="*/ 10173779 w 13688189"/>
              <a:gd name="connsiteY9" fmla="*/ 6307015 h 6310100"/>
              <a:gd name="connsiteX10" fmla="*/ 0 w 13688189"/>
              <a:gd name="connsiteY10" fmla="*/ 6310100 h 6310100"/>
              <a:gd name="connsiteX11" fmla="*/ 0 w 13688189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0 w 13623187"/>
              <a:gd name="connsiteY10" fmla="*/ 6310100 h 6310100"/>
              <a:gd name="connsiteX11" fmla="*/ 0 w 13623187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00671 w 13623187"/>
              <a:gd name="connsiteY10" fmla="*/ 6283569 h 6310100"/>
              <a:gd name="connsiteX11" fmla="*/ 0 w 13623187"/>
              <a:gd name="connsiteY11" fmla="*/ 6310100 h 6310100"/>
              <a:gd name="connsiteX12" fmla="*/ 0 w 13623187"/>
              <a:gd name="connsiteY12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4 w 13623187"/>
              <a:gd name="connsiteY10" fmla="*/ 6283569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47564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4570148 w 13623187"/>
              <a:gd name="connsiteY10" fmla="*/ 4759569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27501 w 13623187"/>
              <a:gd name="connsiteY10" fmla="*/ 4243753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5976918 w 13623187"/>
              <a:gd name="connsiteY10" fmla="*/ 5040922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5 w 13623187"/>
              <a:gd name="connsiteY10" fmla="*/ 6236676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53906"/>
              <a:gd name="connsiteX1" fmla="*/ 4406025 w 13623187"/>
              <a:gd name="connsiteY1" fmla="*/ 46892 h 6353906"/>
              <a:gd name="connsiteX2" fmla="*/ 6774087 w 13623187"/>
              <a:gd name="connsiteY2" fmla="*/ 5017476 h 6353906"/>
              <a:gd name="connsiteX3" fmla="*/ 9235932 w 13623187"/>
              <a:gd name="connsiteY3" fmla="*/ 23446 h 6353906"/>
              <a:gd name="connsiteX4" fmla="*/ 12213595 w 13623187"/>
              <a:gd name="connsiteY4" fmla="*/ 1430215 h 6353906"/>
              <a:gd name="connsiteX5" fmla="*/ 13620364 w 13623187"/>
              <a:gd name="connsiteY5" fmla="*/ 6310100 h 6353906"/>
              <a:gd name="connsiteX6" fmla="*/ 10877164 w 13623187"/>
              <a:gd name="connsiteY6" fmla="*/ 6307015 h 6353906"/>
              <a:gd name="connsiteX7" fmla="*/ 10877165 w 13623187"/>
              <a:gd name="connsiteY7" fmla="*/ 4103077 h 6353906"/>
              <a:gd name="connsiteX8" fmla="*/ 10197225 w 13623187"/>
              <a:gd name="connsiteY8" fmla="*/ 4267200 h 6353906"/>
              <a:gd name="connsiteX9" fmla="*/ 10173779 w 13623187"/>
              <a:gd name="connsiteY9" fmla="*/ 6307015 h 6353906"/>
              <a:gd name="connsiteX10" fmla="*/ 3374395 w 13623187"/>
              <a:gd name="connsiteY10" fmla="*/ 6353906 h 6353906"/>
              <a:gd name="connsiteX11" fmla="*/ 3327501 w 13623187"/>
              <a:gd name="connsiteY11" fmla="*/ 4243753 h 6353906"/>
              <a:gd name="connsiteX12" fmla="*/ 2647564 w 13623187"/>
              <a:gd name="connsiteY12" fmla="*/ 4220308 h 6353906"/>
              <a:gd name="connsiteX13" fmla="*/ 2647564 w 13623187"/>
              <a:gd name="connsiteY13" fmla="*/ 6283569 h 6353906"/>
              <a:gd name="connsiteX14" fmla="*/ 0 w 13623187"/>
              <a:gd name="connsiteY14" fmla="*/ 6310100 h 6353906"/>
              <a:gd name="connsiteX15" fmla="*/ 0 w 13623187"/>
              <a:gd name="connsiteY15" fmla="*/ 0 h 6353906"/>
              <a:gd name="connsiteX0" fmla="*/ 0 w 13623187"/>
              <a:gd name="connsiteY0" fmla="*/ 0 h 6377352"/>
              <a:gd name="connsiteX1" fmla="*/ 4406025 w 13623187"/>
              <a:gd name="connsiteY1" fmla="*/ 46892 h 6377352"/>
              <a:gd name="connsiteX2" fmla="*/ 6774087 w 13623187"/>
              <a:gd name="connsiteY2" fmla="*/ 5017476 h 6377352"/>
              <a:gd name="connsiteX3" fmla="*/ 9235932 w 13623187"/>
              <a:gd name="connsiteY3" fmla="*/ 23446 h 6377352"/>
              <a:gd name="connsiteX4" fmla="*/ 12213595 w 13623187"/>
              <a:gd name="connsiteY4" fmla="*/ 1430215 h 6377352"/>
              <a:gd name="connsiteX5" fmla="*/ 13620364 w 13623187"/>
              <a:gd name="connsiteY5" fmla="*/ 6310100 h 6377352"/>
              <a:gd name="connsiteX6" fmla="*/ 10877164 w 13623187"/>
              <a:gd name="connsiteY6" fmla="*/ 6307015 h 6377352"/>
              <a:gd name="connsiteX7" fmla="*/ 10877165 w 13623187"/>
              <a:gd name="connsiteY7" fmla="*/ 4103077 h 6377352"/>
              <a:gd name="connsiteX8" fmla="*/ 10197225 w 13623187"/>
              <a:gd name="connsiteY8" fmla="*/ 4267200 h 6377352"/>
              <a:gd name="connsiteX9" fmla="*/ 10173779 w 13623187"/>
              <a:gd name="connsiteY9" fmla="*/ 6307015 h 6377352"/>
              <a:gd name="connsiteX10" fmla="*/ 3350949 w 13623187"/>
              <a:gd name="connsiteY10" fmla="*/ 6377352 h 6377352"/>
              <a:gd name="connsiteX11" fmla="*/ 3327501 w 13623187"/>
              <a:gd name="connsiteY11" fmla="*/ 4243753 h 6377352"/>
              <a:gd name="connsiteX12" fmla="*/ 2647564 w 13623187"/>
              <a:gd name="connsiteY12" fmla="*/ 4220308 h 6377352"/>
              <a:gd name="connsiteX13" fmla="*/ 2647564 w 13623187"/>
              <a:gd name="connsiteY13" fmla="*/ 6283569 h 6377352"/>
              <a:gd name="connsiteX14" fmla="*/ 0 w 13623187"/>
              <a:gd name="connsiteY14" fmla="*/ 6310100 h 6377352"/>
              <a:gd name="connsiteX15" fmla="*/ 0 w 13623187"/>
              <a:gd name="connsiteY15" fmla="*/ 0 h 6377352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327501 w 13623187"/>
              <a:gd name="connsiteY11" fmla="*/ 4243753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85552 h 6323089"/>
              <a:gd name="connsiteX1" fmla="*/ 4406025 w 13623187"/>
              <a:gd name="connsiteY1" fmla="*/ 39521 h 6323089"/>
              <a:gd name="connsiteX2" fmla="*/ 6774087 w 13623187"/>
              <a:gd name="connsiteY2" fmla="*/ 5010105 h 6323089"/>
              <a:gd name="connsiteX3" fmla="*/ 9235932 w 13623187"/>
              <a:gd name="connsiteY3" fmla="*/ 16075 h 6323089"/>
              <a:gd name="connsiteX4" fmla="*/ 12213595 w 13623187"/>
              <a:gd name="connsiteY4" fmla="*/ 1422844 h 6323089"/>
              <a:gd name="connsiteX5" fmla="*/ 13620364 w 13623187"/>
              <a:gd name="connsiteY5" fmla="*/ 6302729 h 6323089"/>
              <a:gd name="connsiteX6" fmla="*/ 10877164 w 13623187"/>
              <a:gd name="connsiteY6" fmla="*/ 6299644 h 6323089"/>
              <a:gd name="connsiteX7" fmla="*/ 10877165 w 13623187"/>
              <a:gd name="connsiteY7" fmla="*/ 4095706 h 6323089"/>
              <a:gd name="connsiteX8" fmla="*/ 10197225 w 13623187"/>
              <a:gd name="connsiteY8" fmla="*/ 4259829 h 6323089"/>
              <a:gd name="connsiteX9" fmla="*/ 10173779 w 13623187"/>
              <a:gd name="connsiteY9" fmla="*/ 6299644 h 6323089"/>
              <a:gd name="connsiteX10" fmla="*/ 3397841 w 13623187"/>
              <a:gd name="connsiteY10" fmla="*/ 6323089 h 6323089"/>
              <a:gd name="connsiteX11" fmla="*/ 3421286 w 13623187"/>
              <a:gd name="connsiteY11" fmla="*/ 4212936 h 6323089"/>
              <a:gd name="connsiteX12" fmla="*/ 2647564 w 13623187"/>
              <a:gd name="connsiteY12" fmla="*/ 4212937 h 6323089"/>
              <a:gd name="connsiteX13" fmla="*/ 2647564 w 13623187"/>
              <a:gd name="connsiteY13" fmla="*/ 6276198 h 6323089"/>
              <a:gd name="connsiteX14" fmla="*/ 0 w 13623187"/>
              <a:gd name="connsiteY14" fmla="*/ 6302729 h 6323089"/>
              <a:gd name="connsiteX15" fmla="*/ 914400 w 13623187"/>
              <a:gd name="connsiteY15" fmla="*/ 1985552 h 6323089"/>
              <a:gd name="connsiteX0" fmla="*/ 937847 w 13646634"/>
              <a:gd name="connsiteY0" fmla="*/ 1985552 h 6323089"/>
              <a:gd name="connsiteX1" fmla="*/ 4429472 w 13646634"/>
              <a:gd name="connsiteY1" fmla="*/ 39521 h 6323089"/>
              <a:gd name="connsiteX2" fmla="*/ 6797534 w 13646634"/>
              <a:gd name="connsiteY2" fmla="*/ 5010105 h 6323089"/>
              <a:gd name="connsiteX3" fmla="*/ 9259379 w 13646634"/>
              <a:gd name="connsiteY3" fmla="*/ 16075 h 6323089"/>
              <a:gd name="connsiteX4" fmla="*/ 12237042 w 13646634"/>
              <a:gd name="connsiteY4" fmla="*/ 1422844 h 6323089"/>
              <a:gd name="connsiteX5" fmla="*/ 13643811 w 13646634"/>
              <a:gd name="connsiteY5" fmla="*/ 6302729 h 6323089"/>
              <a:gd name="connsiteX6" fmla="*/ 10900611 w 13646634"/>
              <a:gd name="connsiteY6" fmla="*/ 6299644 h 6323089"/>
              <a:gd name="connsiteX7" fmla="*/ 10900612 w 13646634"/>
              <a:gd name="connsiteY7" fmla="*/ 4095706 h 6323089"/>
              <a:gd name="connsiteX8" fmla="*/ 10220672 w 13646634"/>
              <a:gd name="connsiteY8" fmla="*/ 4259829 h 6323089"/>
              <a:gd name="connsiteX9" fmla="*/ 10197226 w 13646634"/>
              <a:gd name="connsiteY9" fmla="*/ 6299644 h 6323089"/>
              <a:gd name="connsiteX10" fmla="*/ 3421288 w 13646634"/>
              <a:gd name="connsiteY10" fmla="*/ 6323089 h 6323089"/>
              <a:gd name="connsiteX11" fmla="*/ 3444733 w 13646634"/>
              <a:gd name="connsiteY11" fmla="*/ 4212936 h 6323089"/>
              <a:gd name="connsiteX12" fmla="*/ 2671011 w 13646634"/>
              <a:gd name="connsiteY12" fmla="*/ 4212937 h 6323089"/>
              <a:gd name="connsiteX13" fmla="*/ 2671011 w 13646634"/>
              <a:gd name="connsiteY13" fmla="*/ 6276198 h 6323089"/>
              <a:gd name="connsiteX14" fmla="*/ 0 w 13646634"/>
              <a:gd name="connsiteY14" fmla="*/ 6232390 h 6323089"/>
              <a:gd name="connsiteX15" fmla="*/ 937847 w 13646634"/>
              <a:gd name="connsiteY15" fmla="*/ 1985552 h 6323089"/>
              <a:gd name="connsiteX0" fmla="*/ 867509 w 13576296"/>
              <a:gd name="connsiteY0" fmla="*/ 1985552 h 6323089"/>
              <a:gd name="connsiteX1" fmla="*/ 4359134 w 13576296"/>
              <a:gd name="connsiteY1" fmla="*/ 39521 h 6323089"/>
              <a:gd name="connsiteX2" fmla="*/ 6727196 w 13576296"/>
              <a:gd name="connsiteY2" fmla="*/ 5010105 h 6323089"/>
              <a:gd name="connsiteX3" fmla="*/ 9189041 w 13576296"/>
              <a:gd name="connsiteY3" fmla="*/ 16075 h 6323089"/>
              <a:gd name="connsiteX4" fmla="*/ 12166704 w 13576296"/>
              <a:gd name="connsiteY4" fmla="*/ 1422844 h 6323089"/>
              <a:gd name="connsiteX5" fmla="*/ 13573473 w 13576296"/>
              <a:gd name="connsiteY5" fmla="*/ 6302729 h 6323089"/>
              <a:gd name="connsiteX6" fmla="*/ 10830273 w 13576296"/>
              <a:gd name="connsiteY6" fmla="*/ 6299644 h 6323089"/>
              <a:gd name="connsiteX7" fmla="*/ 10830274 w 13576296"/>
              <a:gd name="connsiteY7" fmla="*/ 4095706 h 6323089"/>
              <a:gd name="connsiteX8" fmla="*/ 10150334 w 13576296"/>
              <a:gd name="connsiteY8" fmla="*/ 4259829 h 6323089"/>
              <a:gd name="connsiteX9" fmla="*/ 10126888 w 13576296"/>
              <a:gd name="connsiteY9" fmla="*/ 6299644 h 6323089"/>
              <a:gd name="connsiteX10" fmla="*/ 3350950 w 13576296"/>
              <a:gd name="connsiteY10" fmla="*/ 6323089 h 6323089"/>
              <a:gd name="connsiteX11" fmla="*/ 3374395 w 13576296"/>
              <a:gd name="connsiteY11" fmla="*/ 4212936 h 6323089"/>
              <a:gd name="connsiteX12" fmla="*/ 2600673 w 13576296"/>
              <a:gd name="connsiteY12" fmla="*/ 4212937 h 6323089"/>
              <a:gd name="connsiteX13" fmla="*/ 2600673 w 13576296"/>
              <a:gd name="connsiteY13" fmla="*/ 6276198 h 6323089"/>
              <a:gd name="connsiteX14" fmla="*/ 0 w 13576296"/>
              <a:gd name="connsiteY14" fmla="*/ 6302729 h 6323089"/>
              <a:gd name="connsiteX15" fmla="*/ 867509 w 13576296"/>
              <a:gd name="connsiteY15" fmla="*/ 1985552 h 6323089"/>
              <a:gd name="connsiteX0" fmla="*/ 875123 w 13583910"/>
              <a:gd name="connsiteY0" fmla="*/ 1985552 h 6323089"/>
              <a:gd name="connsiteX1" fmla="*/ 4366748 w 13583910"/>
              <a:gd name="connsiteY1" fmla="*/ 39521 h 6323089"/>
              <a:gd name="connsiteX2" fmla="*/ 6734810 w 13583910"/>
              <a:gd name="connsiteY2" fmla="*/ 5010105 h 6323089"/>
              <a:gd name="connsiteX3" fmla="*/ 9196655 w 13583910"/>
              <a:gd name="connsiteY3" fmla="*/ 16075 h 6323089"/>
              <a:gd name="connsiteX4" fmla="*/ 12174318 w 13583910"/>
              <a:gd name="connsiteY4" fmla="*/ 1422844 h 6323089"/>
              <a:gd name="connsiteX5" fmla="*/ 13581087 w 13583910"/>
              <a:gd name="connsiteY5" fmla="*/ 6302729 h 6323089"/>
              <a:gd name="connsiteX6" fmla="*/ 10837887 w 13583910"/>
              <a:gd name="connsiteY6" fmla="*/ 6299644 h 6323089"/>
              <a:gd name="connsiteX7" fmla="*/ 10837888 w 13583910"/>
              <a:gd name="connsiteY7" fmla="*/ 4095706 h 6323089"/>
              <a:gd name="connsiteX8" fmla="*/ 10157948 w 13583910"/>
              <a:gd name="connsiteY8" fmla="*/ 4259829 h 6323089"/>
              <a:gd name="connsiteX9" fmla="*/ 10134502 w 13583910"/>
              <a:gd name="connsiteY9" fmla="*/ 6299644 h 6323089"/>
              <a:gd name="connsiteX10" fmla="*/ 3358564 w 13583910"/>
              <a:gd name="connsiteY10" fmla="*/ 6323089 h 6323089"/>
              <a:gd name="connsiteX11" fmla="*/ 3382009 w 13583910"/>
              <a:gd name="connsiteY11" fmla="*/ 4212936 h 6323089"/>
              <a:gd name="connsiteX12" fmla="*/ 2608287 w 13583910"/>
              <a:gd name="connsiteY12" fmla="*/ 4212937 h 6323089"/>
              <a:gd name="connsiteX13" fmla="*/ 2608287 w 13583910"/>
              <a:gd name="connsiteY13" fmla="*/ 6276198 h 6323089"/>
              <a:gd name="connsiteX14" fmla="*/ 7614 w 13583910"/>
              <a:gd name="connsiteY14" fmla="*/ 6302729 h 6323089"/>
              <a:gd name="connsiteX15" fmla="*/ 875123 w 13583910"/>
              <a:gd name="connsiteY15" fmla="*/ 1985552 h 6323089"/>
              <a:gd name="connsiteX0" fmla="*/ 1154365 w 13581798"/>
              <a:gd name="connsiteY0" fmla="*/ 1654535 h 6343764"/>
              <a:gd name="connsiteX1" fmla="*/ 4364636 w 13581798"/>
              <a:gd name="connsiteY1" fmla="*/ 60196 h 6343764"/>
              <a:gd name="connsiteX2" fmla="*/ 6732698 w 13581798"/>
              <a:gd name="connsiteY2" fmla="*/ 5030780 h 6343764"/>
              <a:gd name="connsiteX3" fmla="*/ 9194543 w 13581798"/>
              <a:gd name="connsiteY3" fmla="*/ 36750 h 6343764"/>
              <a:gd name="connsiteX4" fmla="*/ 12172206 w 13581798"/>
              <a:gd name="connsiteY4" fmla="*/ 1443519 h 6343764"/>
              <a:gd name="connsiteX5" fmla="*/ 13578975 w 13581798"/>
              <a:gd name="connsiteY5" fmla="*/ 6323404 h 6343764"/>
              <a:gd name="connsiteX6" fmla="*/ 10835775 w 13581798"/>
              <a:gd name="connsiteY6" fmla="*/ 6320319 h 6343764"/>
              <a:gd name="connsiteX7" fmla="*/ 10835776 w 13581798"/>
              <a:gd name="connsiteY7" fmla="*/ 4116381 h 6343764"/>
              <a:gd name="connsiteX8" fmla="*/ 10155836 w 13581798"/>
              <a:gd name="connsiteY8" fmla="*/ 4280504 h 6343764"/>
              <a:gd name="connsiteX9" fmla="*/ 10132390 w 13581798"/>
              <a:gd name="connsiteY9" fmla="*/ 6320319 h 6343764"/>
              <a:gd name="connsiteX10" fmla="*/ 3356452 w 13581798"/>
              <a:gd name="connsiteY10" fmla="*/ 6343764 h 6343764"/>
              <a:gd name="connsiteX11" fmla="*/ 3379897 w 13581798"/>
              <a:gd name="connsiteY11" fmla="*/ 4233611 h 6343764"/>
              <a:gd name="connsiteX12" fmla="*/ 2606175 w 13581798"/>
              <a:gd name="connsiteY12" fmla="*/ 4233612 h 6343764"/>
              <a:gd name="connsiteX13" fmla="*/ 2606175 w 13581798"/>
              <a:gd name="connsiteY13" fmla="*/ 6296873 h 6343764"/>
              <a:gd name="connsiteX14" fmla="*/ 5502 w 13581798"/>
              <a:gd name="connsiteY14" fmla="*/ 6323404 h 6343764"/>
              <a:gd name="connsiteX15" fmla="*/ 1154365 w 13581798"/>
              <a:gd name="connsiteY15" fmla="*/ 1654535 h 6343764"/>
              <a:gd name="connsiteX0" fmla="*/ 1154012 w 13581445"/>
              <a:gd name="connsiteY0" fmla="*/ 1654535 h 6343764"/>
              <a:gd name="connsiteX1" fmla="*/ 4364283 w 13581445"/>
              <a:gd name="connsiteY1" fmla="*/ 60196 h 6343764"/>
              <a:gd name="connsiteX2" fmla="*/ 6732345 w 13581445"/>
              <a:gd name="connsiteY2" fmla="*/ 5030780 h 6343764"/>
              <a:gd name="connsiteX3" fmla="*/ 9194190 w 13581445"/>
              <a:gd name="connsiteY3" fmla="*/ 36750 h 6343764"/>
              <a:gd name="connsiteX4" fmla="*/ 12171853 w 13581445"/>
              <a:gd name="connsiteY4" fmla="*/ 1443519 h 6343764"/>
              <a:gd name="connsiteX5" fmla="*/ 13578622 w 13581445"/>
              <a:gd name="connsiteY5" fmla="*/ 6323404 h 6343764"/>
              <a:gd name="connsiteX6" fmla="*/ 10835422 w 13581445"/>
              <a:gd name="connsiteY6" fmla="*/ 6320319 h 6343764"/>
              <a:gd name="connsiteX7" fmla="*/ 10835423 w 13581445"/>
              <a:gd name="connsiteY7" fmla="*/ 4116381 h 6343764"/>
              <a:gd name="connsiteX8" fmla="*/ 10155483 w 13581445"/>
              <a:gd name="connsiteY8" fmla="*/ 4280504 h 6343764"/>
              <a:gd name="connsiteX9" fmla="*/ 10132037 w 13581445"/>
              <a:gd name="connsiteY9" fmla="*/ 6320319 h 6343764"/>
              <a:gd name="connsiteX10" fmla="*/ 3356099 w 13581445"/>
              <a:gd name="connsiteY10" fmla="*/ 6343764 h 6343764"/>
              <a:gd name="connsiteX11" fmla="*/ 3379544 w 13581445"/>
              <a:gd name="connsiteY11" fmla="*/ 4233611 h 6343764"/>
              <a:gd name="connsiteX12" fmla="*/ 2605822 w 13581445"/>
              <a:gd name="connsiteY12" fmla="*/ 4233612 h 6343764"/>
              <a:gd name="connsiteX13" fmla="*/ 2605822 w 13581445"/>
              <a:gd name="connsiteY13" fmla="*/ 6296873 h 6343764"/>
              <a:gd name="connsiteX14" fmla="*/ 5149 w 13581445"/>
              <a:gd name="connsiteY14" fmla="*/ 6323404 h 6343764"/>
              <a:gd name="connsiteX15" fmla="*/ 1154012 w 13581445"/>
              <a:gd name="connsiteY15" fmla="*/ 1654535 h 6343764"/>
              <a:gd name="connsiteX0" fmla="*/ 1227606 w 13655039"/>
              <a:gd name="connsiteY0" fmla="*/ 1654535 h 6343764"/>
              <a:gd name="connsiteX1" fmla="*/ 4437877 w 13655039"/>
              <a:gd name="connsiteY1" fmla="*/ 60196 h 6343764"/>
              <a:gd name="connsiteX2" fmla="*/ 6805939 w 13655039"/>
              <a:gd name="connsiteY2" fmla="*/ 5030780 h 6343764"/>
              <a:gd name="connsiteX3" fmla="*/ 9267784 w 13655039"/>
              <a:gd name="connsiteY3" fmla="*/ 36750 h 6343764"/>
              <a:gd name="connsiteX4" fmla="*/ 12245447 w 13655039"/>
              <a:gd name="connsiteY4" fmla="*/ 1443519 h 6343764"/>
              <a:gd name="connsiteX5" fmla="*/ 13652216 w 13655039"/>
              <a:gd name="connsiteY5" fmla="*/ 6323404 h 6343764"/>
              <a:gd name="connsiteX6" fmla="*/ 10909016 w 13655039"/>
              <a:gd name="connsiteY6" fmla="*/ 6320319 h 6343764"/>
              <a:gd name="connsiteX7" fmla="*/ 10909017 w 13655039"/>
              <a:gd name="connsiteY7" fmla="*/ 4116381 h 6343764"/>
              <a:gd name="connsiteX8" fmla="*/ 10229077 w 13655039"/>
              <a:gd name="connsiteY8" fmla="*/ 4280504 h 6343764"/>
              <a:gd name="connsiteX9" fmla="*/ 10205631 w 13655039"/>
              <a:gd name="connsiteY9" fmla="*/ 6320319 h 6343764"/>
              <a:gd name="connsiteX10" fmla="*/ 3429693 w 13655039"/>
              <a:gd name="connsiteY10" fmla="*/ 6343764 h 6343764"/>
              <a:gd name="connsiteX11" fmla="*/ 3453138 w 13655039"/>
              <a:gd name="connsiteY11" fmla="*/ 4233611 h 6343764"/>
              <a:gd name="connsiteX12" fmla="*/ 2679416 w 13655039"/>
              <a:gd name="connsiteY12" fmla="*/ 4233612 h 6343764"/>
              <a:gd name="connsiteX13" fmla="*/ 2679416 w 13655039"/>
              <a:gd name="connsiteY13" fmla="*/ 6296873 h 6343764"/>
              <a:gd name="connsiteX14" fmla="*/ 78743 w 13655039"/>
              <a:gd name="connsiteY14" fmla="*/ 6323404 h 6343764"/>
              <a:gd name="connsiteX15" fmla="*/ 1227606 w 13655039"/>
              <a:gd name="connsiteY15" fmla="*/ 1654535 h 6343764"/>
              <a:gd name="connsiteX0" fmla="*/ 1227606 w 13655039"/>
              <a:gd name="connsiteY0" fmla="*/ 1626092 h 6315321"/>
              <a:gd name="connsiteX1" fmla="*/ 4437877 w 13655039"/>
              <a:gd name="connsiteY1" fmla="*/ 31753 h 6315321"/>
              <a:gd name="connsiteX2" fmla="*/ 6805939 w 13655039"/>
              <a:gd name="connsiteY2" fmla="*/ 5002337 h 6315321"/>
              <a:gd name="connsiteX3" fmla="*/ 9267784 w 13655039"/>
              <a:gd name="connsiteY3" fmla="*/ 8307 h 6315321"/>
              <a:gd name="connsiteX4" fmla="*/ 12245447 w 13655039"/>
              <a:gd name="connsiteY4" fmla="*/ 1415076 h 6315321"/>
              <a:gd name="connsiteX5" fmla="*/ 13652216 w 13655039"/>
              <a:gd name="connsiteY5" fmla="*/ 6294961 h 6315321"/>
              <a:gd name="connsiteX6" fmla="*/ 10909016 w 13655039"/>
              <a:gd name="connsiteY6" fmla="*/ 6291876 h 6315321"/>
              <a:gd name="connsiteX7" fmla="*/ 10909017 w 13655039"/>
              <a:gd name="connsiteY7" fmla="*/ 4087938 h 6315321"/>
              <a:gd name="connsiteX8" fmla="*/ 10229077 w 13655039"/>
              <a:gd name="connsiteY8" fmla="*/ 4252061 h 6315321"/>
              <a:gd name="connsiteX9" fmla="*/ 10205631 w 13655039"/>
              <a:gd name="connsiteY9" fmla="*/ 6291876 h 6315321"/>
              <a:gd name="connsiteX10" fmla="*/ 3429693 w 13655039"/>
              <a:gd name="connsiteY10" fmla="*/ 6315321 h 6315321"/>
              <a:gd name="connsiteX11" fmla="*/ 3453138 w 13655039"/>
              <a:gd name="connsiteY11" fmla="*/ 4205168 h 6315321"/>
              <a:gd name="connsiteX12" fmla="*/ 2679416 w 13655039"/>
              <a:gd name="connsiteY12" fmla="*/ 4205169 h 6315321"/>
              <a:gd name="connsiteX13" fmla="*/ 2679416 w 13655039"/>
              <a:gd name="connsiteY13" fmla="*/ 6268430 h 6315321"/>
              <a:gd name="connsiteX14" fmla="*/ 78743 w 13655039"/>
              <a:gd name="connsiteY14" fmla="*/ 6294961 h 6315321"/>
              <a:gd name="connsiteX15" fmla="*/ 1227606 w 13655039"/>
              <a:gd name="connsiteY15" fmla="*/ 1626092 h 6315321"/>
              <a:gd name="connsiteX0" fmla="*/ 1227606 w 13655039"/>
              <a:gd name="connsiteY0" fmla="*/ 1618416 h 6307645"/>
              <a:gd name="connsiteX1" fmla="*/ 4437877 w 13655039"/>
              <a:gd name="connsiteY1" fmla="*/ 24077 h 6307645"/>
              <a:gd name="connsiteX2" fmla="*/ 6805939 w 13655039"/>
              <a:gd name="connsiteY2" fmla="*/ 4994661 h 6307645"/>
              <a:gd name="connsiteX3" fmla="*/ 9267784 w 13655039"/>
              <a:gd name="connsiteY3" fmla="*/ 631 h 6307645"/>
              <a:gd name="connsiteX4" fmla="*/ 12245447 w 13655039"/>
              <a:gd name="connsiteY4" fmla="*/ 1407400 h 6307645"/>
              <a:gd name="connsiteX5" fmla="*/ 13652216 w 13655039"/>
              <a:gd name="connsiteY5" fmla="*/ 6287285 h 6307645"/>
              <a:gd name="connsiteX6" fmla="*/ 10909016 w 13655039"/>
              <a:gd name="connsiteY6" fmla="*/ 6284200 h 6307645"/>
              <a:gd name="connsiteX7" fmla="*/ 10909017 w 13655039"/>
              <a:gd name="connsiteY7" fmla="*/ 4080262 h 6307645"/>
              <a:gd name="connsiteX8" fmla="*/ 10229077 w 13655039"/>
              <a:gd name="connsiteY8" fmla="*/ 4244385 h 6307645"/>
              <a:gd name="connsiteX9" fmla="*/ 10205631 w 13655039"/>
              <a:gd name="connsiteY9" fmla="*/ 6284200 h 6307645"/>
              <a:gd name="connsiteX10" fmla="*/ 3429693 w 13655039"/>
              <a:gd name="connsiteY10" fmla="*/ 6307645 h 6307645"/>
              <a:gd name="connsiteX11" fmla="*/ 3453138 w 13655039"/>
              <a:gd name="connsiteY11" fmla="*/ 4197492 h 6307645"/>
              <a:gd name="connsiteX12" fmla="*/ 2679416 w 13655039"/>
              <a:gd name="connsiteY12" fmla="*/ 4197493 h 6307645"/>
              <a:gd name="connsiteX13" fmla="*/ 2679416 w 13655039"/>
              <a:gd name="connsiteY13" fmla="*/ 6260754 h 6307645"/>
              <a:gd name="connsiteX14" fmla="*/ 78743 w 13655039"/>
              <a:gd name="connsiteY14" fmla="*/ 6287285 h 6307645"/>
              <a:gd name="connsiteX15" fmla="*/ 1227606 w 1365503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7333287 w 13663209"/>
              <a:gd name="connsiteY10" fmla="*/ 6263952 h 6307645"/>
              <a:gd name="connsiteX11" fmla="*/ 3437863 w 13663209"/>
              <a:gd name="connsiteY11" fmla="*/ 6307645 h 6307645"/>
              <a:gd name="connsiteX12" fmla="*/ 3461308 w 13663209"/>
              <a:gd name="connsiteY12" fmla="*/ 4197492 h 6307645"/>
              <a:gd name="connsiteX13" fmla="*/ 2687586 w 13663209"/>
              <a:gd name="connsiteY13" fmla="*/ 4197493 h 6307645"/>
              <a:gd name="connsiteX14" fmla="*/ 2687586 w 13663209"/>
              <a:gd name="connsiteY14" fmla="*/ 6260754 h 6307645"/>
              <a:gd name="connsiteX15" fmla="*/ 86913 w 13663209"/>
              <a:gd name="connsiteY15" fmla="*/ 6287285 h 6307645"/>
              <a:gd name="connsiteX16" fmla="*/ 1235776 w 13663209"/>
              <a:gd name="connsiteY16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7333287 w 13663209"/>
              <a:gd name="connsiteY9" fmla="*/ 6263952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7333287 w 13663209"/>
              <a:gd name="connsiteY8" fmla="*/ 6263952 h 6307645"/>
              <a:gd name="connsiteX9" fmla="*/ 3437863 w 13663209"/>
              <a:gd name="connsiteY9" fmla="*/ 6307645 h 6307645"/>
              <a:gd name="connsiteX10" fmla="*/ 3461308 w 13663209"/>
              <a:gd name="connsiteY10" fmla="*/ 4197492 h 6307645"/>
              <a:gd name="connsiteX11" fmla="*/ 2687586 w 13663209"/>
              <a:gd name="connsiteY11" fmla="*/ 4197493 h 6307645"/>
              <a:gd name="connsiteX12" fmla="*/ 2687586 w 13663209"/>
              <a:gd name="connsiteY12" fmla="*/ 6260754 h 6307645"/>
              <a:gd name="connsiteX13" fmla="*/ 86913 w 13663209"/>
              <a:gd name="connsiteY13" fmla="*/ 6287285 h 6307645"/>
              <a:gd name="connsiteX14" fmla="*/ 1235776 w 13663209"/>
              <a:gd name="connsiteY14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7333287 w 13663209"/>
              <a:gd name="connsiteY7" fmla="*/ 6263952 h 6307645"/>
              <a:gd name="connsiteX8" fmla="*/ 3437863 w 13663209"/>
              <a:gd name="connsiteY8" fmla="*/ 6307645 h 6307645"/>
              <a:gd name="connsiteX9" fmla="*/ 3461308 w 13663209"/>
              <a:gd name="connsiteY9" fmla="*/ 4197492 h 6307645"/>
              <a:gd name="connsiteX10" fmla="*/ 2687586 w 13663209"/>
              <a:gd name="connsiteY10" fmla="*/ 4197493 h 6307645"/>
              <a:gd name="connsiteX11" fmla="*/ 2687586 w 13663209"/>
              <a:gd name="connsiteY11" fmla="*/ 6260754 h 6307645"/>
              <a:gd name="connsiteX12" fmla="*/ 86913 w 13663209"/>
              <a:gd name="connsiteY12" fmla="*/ 6287285 h 6307645"/>
              <a:gd name="connsiteX13" fmla="*/ 1235776 w 13663209"/>
              <a:gd name="connsiteY13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7333287 w 13663209"/>
              <a:gd name="connsiteY6" fmla="*/ 6263952 h 6307645"/>
              <a:gd name="connsiteX7" fmla="*/ 3437863 w 13663209"/>
              <a:gd name="connsiteY7" fmla="*/ 6307645 h 6307645"/>
              <a:gd name="connsiteX8" fmla="*/ 3461308 w 13663209"/>
              <a:gd name="connsiteY8" fmla="*/ 4197492 h 6307645"/>
              <a:gd name="connsiteX9" fmla="*/ 2687586 w 13663209"/>
              <a:gd name="connsiteY9" fmla="*/ 4197493 h 6307645"/>
              <a:gd name="connsiteX10" fmla="*/ 2687586 w 13663209"/>
              <a:gd name="connsiteY10" fmla="*/ 6260754 h 6307645"/>
              <a:gd name="connsiteX11" fmla="*/ 86913 w 13663209"/>
              <a:gd name="connsiteY11" fmla="*/ 6287285 h 6307645"/>
              <a:gd name="connsiteX12" fmla="*/ 1235776 w 13663209"/>
              <a:gd name="connsiteY12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333287 w 12253617"/>
              <a:gd name="connsiteY5" fmla="*/ 6263952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418397 w 12253617"/>
              <a:gd name="connsiteY5" fmla="*/ 6307645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418397 w 12253617"/>
              <a:gd name="connsiteY5" fmla="*/ 6307645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27152 h 6316381"/>
              <a:gd name="connsiteX1" fmla="*/ 4446047 w 12253617"/>
              <a:gd name="connsiteY1" fmla="*/ 32813 h 6316381"/>
              <a:gd name="connsiteX2" fmla="*/ 6814109 w 12253617"/>
              <a:gd name="connsiteY2" fmla="*/ 5003397 h 6316381"/>
              <a:gd name="connsiteX3" fmla="*/ 9275954 w 12253617"/>
              <a:gd name="connsiteY3" fmla="*/ 9367 h 6316381"/>
              <a:gd name="connsiteX4" fmla="*/ 12253617 w 12253617"/>
              <a:gd name="connsiteY4" fmla="*/ 1416136 h 6316381"/>
              <a:gd name="connsiteX5" fmla="*/ 7418397 w 12253617"/>
              <a:gd name="connsiteY5" fmla="*/ 6316381 h 6316381"/>
              <a:gd name="connsiteX6" fmla="*/ 3437863 w 12253617"/>
              <a:gd name="connsiteY6" fmla="*/ 6316381 h 6316381"/>
              <a:gd name="connsiteX7" fmla="*/ 3461308 w 12253617"/>
              <a:gd name="connsiteY7" fmla="*/ 4206228 h 6316381"/>
              <a:gd name="connsiteX8" fmla="*/ 2687586 w 12253617"/>
              <a:gd name="connsiteY8" fmla="*/ 4206229 h 6316381"/>
              <a:gd name="connsiteX9" fmla="*/ 2687586 w 12253617"/>
              <a:gd name="connsiteY9" fmla="*/ 6269490 h 6316381"/>
              <a:gd name="connsiteX10" fmla="*/ 86913 w 12253617"/>
              <a:gd name="connsiteY10" fmla="*/ 6296021 h 6316381"/>
              <a:gd name="connsiteX11" fmla="*/ 1235776 w 12253617"/>
              <a:gd name="connsiteY11" fmla="*/ 1627152 h 6316381"/>
              <a:gd name="connsiteX0" fmla="*/ 1235776 w 12253617"/>
              <a:gd name="connsiteY0" fmla="*/ 1619906 h 6309135"/>
              <a:gd name="connsiteX1" fmla="*/ 4446047 w 12253617"/>
              <a:gd name="connsiteY1" fmla="*/ 25567 h 6309135"/>
              <a:gd name="connsiteX2" fmla="*/ 6814109 w 12253617"/>
              <a:gd name="connsiteY2" fmla="*/ 4996151 h 6309135"/>
              <a:gd name="connsiteX3" fmla="*/ 9275954 w 12253617"/>
              <a:gd name="connsiteY3" fmla="*/ 2121 h 6309135"/>
              <a:gd name="connsiteX4" fmla="*/ 12253617 w 12253617"/>
              <a:gd name="connsiteY4" fmla="*/ 1408890 h 6309135"/>
              <a:gd name="connsiteX5" fmla="*/ 7418397 w 12253617"/>
              <a:gd name="connsiteY5" fmla="*/ 6309135 h 6309135"/>
              <a:gd name="connsiteX6" fmla="*/ 3437863 w 12253617"/>
              <a:gd name="connsiteY6" fmla="*/ 6309135 h 6309135"/>
              <a:gd name="connsiteX7" fmla="*/ 3461308 w 12253617"/>
              <a:gd name="connsiteY7" fmla="*/ 4198982 h 6309135"/>
              <a:gd name="connsiteX8" fmla="*/ 2687586 w 12253617"/>
              <a:gd name="connsiteY8" fmla="*/ 4198983 h 6309135"/>
              <a:gd name="connsiteX9" fmla="*/ 2687586 w 12253617"/>
              <a:gd name="connsiteY9" fmla="*/ 6262244 h 6309135"/>
              <a:gd name="connsiteX10" fmla="*/ 86913 w 12253617"/>
              <a:gd name="connsiteY10" fmla="*/ 6288775 h 6309135"/>
              <a:gd name="connsiteX11" fmla="*/ 1235776 w 12253617"/>
              <a:gd name="connsiteY11" fmla="*/ 1619906 h 6309135"/>
              <a:gd name="connsiteX0" fmla="*/ 1235776 w 12253617"/>
              <a:gd name="connsiteY0" fmla="*/ 1619905 h 6309134"/>
              <a:gd name="connsiteX1" fmla="*/ 4446047 w 12253617"/>
              <a:gd name="connsiteY1" fmla="*/ 25566 h 6309134"/>
              <a:gd name="connsiteX2" fmla="*/ 6814109 w 12253617"/>
              <a:gd name="connsiteY2" fmla="*/ 4996150 h 6309134"/>
              <a:gd name="connsiteX3" fmla="*/ 9275954 w 12253617"/>
              <a:gd name="connsiteY3" fmla="*/ 2120 h 6309134"/>
              <a:gd name="connsiteX4" fmla="*/ 12253617 w 12253617"/>
              <a:gd name="connsiteY4" fmla="*/ 1408889 h 6309134"/>
              <a:gd name="connsiteX5" fmla="*/ 7418397 w 12253617"/>
              <a:gd name="connsiteY5" fmla="*/ 6309134 h 6309134"/>
              <a:gd name="connsiteX6" fmla="*/ 3437863 w 12253617"/>
              <a:gd name="connsiteY6" fmla="*/ 6309134 h 6309134"/>
              <a:gd name="connsiteX7" fmla="*/ 3461308 w 12253617"/>
              <a:gd name="connsiteY7" fmla="*/ 4198981 h 6309134"/>
              <a:gd name="connsiteX8" fmla="*/ 2687586 w 12253617"/>
              <a:gd name="connsiteY8" fmla="*/ 4198982 h 6309134"/>
              <a:gd name="connsiteX9" fmla="*/ 2687586 w 12253617"/>
              <a:gd name="connsiteY9" fmla="*/ 6262243 h 6309134"/>
              <a:gd name="connsiteX10" fmla="*/ 86913 w 12253617"/>
              <a:gd name="connsiteY10" fmla="*/ 6288774 h 6309134"/>
              <a:gd name="connsiteX11" fmla="*/ 1235776 w 12253617"/>
              <a:gd name="connsiteY11" fmla="*/ 1619905 h 6309134"/>
              <a:gd name="connsiteX0" fmla="*/ 1235776 w 12168508"/>
              <a:gd name="connsiteY0" fmla="*/ 1620410 h 6309639"/>
              <a:gd name="connsiteX1" fmla="*/ 4446047 w 12168508"/>
              <a:gd name="connsiteY1" fmla="*/ 26071 h 6309639"/>
              <a:gd name="connsiteX2" fmla="*/ 6814109 w 12168508"/>
              <a:gd name="connsiteY2" fmla="*/ 4996655 h 6309639"/>
              <a:gd name="connsiteX3" fmla="*/ 9275954 w 12168508"/>
              <a:gd name="connsiteY3" fmla="*/ 2625 h 6309639"/>
              <a:gd name="connsiteX4" fmla="*/ 12168508 w 12168508"/>
              <a:gd name="connsiteY4" fmla="*/ 1365701 h 6309639"/>
              <a:gd name="connsiteX5" fmla="*/ 7418397 w 12168508"/>
              <a:gd name="connsiteY5" fmla="*/ 6309639 h 6309639"/>
              <a:gd name="connsiteX6" fmla="*/ 3437863 w 12168508"/>
              <a:gd name="connsiteY6" fmla="*/ 6309639 h 6309639"/>
              <a:gd name="connsiteX7" fmla="*/ 3461308 w 12168508"/>
              <a:gd name="connsiteY7" fmla="*/ 4199486 h 6309639"/>
              <a:gd name="connsiteX8" fmla="*/ 2687586 w 12168508"/>
              <a:gd name="connsiteY8" fmla="*/ 4199487 h 6309639"/>
              <a:gd name="connsiteX9" fmla="*/ 2687586 w 12168508"/>
              <a:gd name="connsiteY9" fmla="*/ 6262748 h 6309639"/>
              <a:gd name="connsiteX10" fmla="*/ 86913 w 12168508"/>
              <a:gd name="connsiteY10" fmla="*/ 6289279 h 6309639"/>
              <a:gd name="connsiteX11" fmla="*/ 1235776 w 12168508"/>
              <a:gd name="connsiteY11" fmla="*/ 1620410 h 6309639"/>
              <a:gd name="connsiteX0" fmla="*/ 1235776 w 12168508"/>
              <a:gd name="connsiteY0" fmla="*/ 1620410 h 6309639"/>
              <a:gd name="connsiteX1" fmla="*/ 4446047 w 12168508"/>
              <a:gd name="connsiteY1" fmla="*/ 26071 h 6309639"/>
              <a:gd name="connsiteX2" fmla="*/ 6814109 w 12168508"/>
              <a:gd name="connsiteY2" fmla="*/ 4996655 h 6309639"/>
              <a:gd name="connsiteX3" fmla="*/ 9275954 w 12168508"/>
              <a:gd name="connsiteY3" fmla="*/ 2625 h 6309639"/>
              <a:gd name="connsiteX4" fmla="*/ 12168508 w 12168508"/>
              <a:gd name="connsiteY4" fmla="*/ 1365701 h 6309639"/>
              <a:gd name="connsiteX5" fmla="*/ 7418397 w 12168508"/>
              <a:gd name="connsiteY5" fmla="*/ 6309639 h 6309639"/>
              <a:gd name="connsiteX6" fmla="*/ 3437863 w 12168508"/>
              <a:gd name="connsiteY6" fmla="*/ 6309639 h 6309639"/>
              <a:gd name="connsiteX7" fmla="*/ 3461308 w 12168508"/>
              <a:gd name="connsiteY7" fmla="*/ 4199486 h 6309639"/>
              <a:gd name="connsiteX8" fmla="*/ 2687586 w 12168508"/>
              <a:gd name="connsiteY8" fmla="*/ 4199487 h 6309639"/>
              <a:gd name="connsiteX9" fmla="*/ 2687586 w 12168508"/>
              <a:gd name="connsiteY9" fmla="*/ 6262748 h 6309639"/>
              <a:gd name="connsiteX10" fmla="*/ 86913 w 12168508"/>
              <a:gd name="connsiteY10" fmla="*/ 6289279 h 6309639"/>
              <a:gd name="connsiteX11" fmla="*/ 1235776 w 12168508"/>
              <a:gd name="connsiteY11" fmla="*/ 1620410 h 6309639"/>
              <a:gd name="connsiteX0" fmla="*/ 1235776 w 12168508"/>
              <a:gd name="connsiteY0" fmla="*/ 1617805 h 6307034"/>
              <a:gd name="connsiteX1" fmla="*/ 4446047 w 12168508"/>
              <a:gd name="connsiteY1" fmla="*/ 23466 h 6307034"/>
              <a:gd name="connsiteX2" fmla="*/ 6814109 w 12168508"/>
              <a:gd name="connsiteY2" fmla="*/ 4994050 h 6307034"/>
              <a:gd name="connsiteX3" fmla="*/ 9275954 w 12168508"/>
              <a:gd name="connsiteY3" fmla="*/ 20 h 6307034"/>
              <a:gd name="connsiteX4" fmla="*/ 12168508 w 12168508"/>
              <a:gd name="connsiteY4" fmla="*/ 1363096 h 6307034"/>
              <a:gd name="connsiteX5" fmla="*/ 7418397 w 12168508"/>
              <a:gd name="connsiteY5" fmla="*/ 6307034 h 6307034"/>
              <a:gd name="connsiteX6" fmla="*/ 3437863 w 12168508"/>
              <a:gd name="connsiteY6" fmla="*/ 6307034 h 6307034"/>
              <a:gd name="connsiteX7" fmla="*/ 3461308 w 12168508"/>
              <a:gd name="connsiteY7" fmla="*/ 4196881 h 6307034"/>
              <a:gd name="connsiteX8" fmla="*/ 2687586 w 12168508"/>
              <a:gd name="connsiteY8" fmla="*/ 4196882 h 6307034"/>
              <a:gd name="connsiteX9" fmla="*/ 2687586 w 12168508"/>
              <a:gd name="connsiteY9" fmla="*/ 6260143 h 6307034"/>
              <a:gd name="connsiteX10" fmla="*/ 86913 w 12168508"/>
              <a:gd name="connsiteY10" fmla="*/ 6286674 h 6307034"/>
              <a:gd name="connsiteX11" fmla="*/ 1235776 w 12168508"/>
              <a:gd name="connsiteY11" fmla="*/ 1617805 h 6307034"/>
              <a:gd name="connsiteX0" fmla="*/ 1376894 w 12309626"/>
              <a:gd name="connsiteY0" fmla="*/ 1617805 h 6307034"/>
              <a:gd name="connsiteX1" fmla="*/ 4587165 w 12309626"/>
              <a:gd name="connsiteY1" fmla="*/ 23466 h 6307034"/>
              <a:gd name="connsiteX2" fmla="*/ 6955227 w 12309626"/>
              <a:gd name="connsiteY2" fmla="*/ 4994050 h 6307034"/>
              <a:gd name="connsiteX3" fmla="*/ 9417072 w 12309626"/>
              <a:gd name="connsiteY3" fmla="*/ 20 h 6307034"/>
              <a:gd name="connsiteX4" fmla="*/ 12309626 w 12309626"/>
              <a:gd name="connsiteY4" fmla="*/ 1363096 h 6307034"/>
              <a:gd name="connsiteX5" fmla="*/ 7559515 w 12309626"/>
              <a:gd name="connsiteY5" fmla="*/ 6307034 h 6307034"/>
              <a:gd name="connsiteX6" fmla="*/ 3578981 w 12309626"/>
              <a:gd name="connsiteY6" fmla="*/ 6307034 h 6307034"/>
              <a:gd name="connsiteX7" fmla="*/ 3602426 w 12309626"/>
              <a:gd name="connsiteY7" fmla="*/ 4196881 h 6307034"/>
              <a:gd name="connsiteX8" fmla="*/ 2828704 w 12309626"/>
              <a:gd name="connsiteY8" fmla="*/ 4196882 h 6307034"/>
              <a:gd name="connsiteX9" fmla="*/ 2828704 w 12309626"/>
              <a:gd name="connsiteY9" fmla="*/ 6260143 h 6307034"/>
              <a:gd name="connsiteX10" fmla="*/ 79090 w 12309626"/>
              <a:gd name="connsiteY10" fmla="*/ 6221134 h 6307034"/>
              <a:gd name="connsiteX11" fmla="*/ 1376894 w 12309626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869270 w 12350192"/>
              <a:gd name="connsiteY9" fmla="*/ 6260143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953259 w 12350192"/>
              <a:gd name="connsiteY9" fmla="*/ 6265891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953259 w 12350192"/>
              <a:gd name="connsiteY9" fmla="*/ 6254393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32418 w 12365150"/>
              <a:gd name="connsiteY0" fmla="*/ 1617805 h 6307034"/>
              <a:gd name="connsiteX1" fmla="*/ 4642689 w 12365150"/>
              <a:gd name="connsiteY1" fmla="*/ 23466 h 6307034"/>
              <a:gd name="connsiteX2" fmla="*/ 7010751 w 12365150"/>
              <a:gd name="connsiteY2" fmla="*/ 4994050 h 6307034"/>
              <a:gd name="connsiteX3" fmla="*/ 9472596 w 12365150"/>
              <a:gd name="connsiteY3" fmla="*/ 20 h 6307034"/>
              <a:gd name="connsiteX4" fmla="*/ 12365150 w 12365150"/>
              <a:gd name="connsiteY4" fmla="*/ 1363096 h 6307034"/>
              <a:gd name="connsiteX5" fmla="*/ 7615039 w 12365150"/>
              <a:gd name="connsiteY5" fmla="*/ 6307034 h 6307034"/>
              <a:gd name="connsiteX6" fmla="*/ 3634505 w 12365150"/>
              <a:gd name="connsiteY6" fmla="*/ 6307034 h 6307034"/>
              <a:gd name="connsiteX7" fmla="*/ 3657950 w 12365150"/>
              <a:gd name="connsiteY7" fmla="*/ 4196881 h 6307034"/>
              <a:gd name="connsiteX8" fmla="*/ 2884228 w 12365150"/>
              <a:gd name="connsiteY8" fmla="*/ 4196882 h 6307034"/>
              <a:gd name="connsiteX9" fmla="*/ 2968217 w 12365150"/>
              <a:gd name="connsiteY9" fmla="*/ 6254393 h 6307034"/>
              <a:gd name="connsiteX10" fmla="*/ 76395 w 12365150"/>
              <a:gd name="connsiteY10" fmla="*/ 6278632 h 6307034"/>
              <a:gd name="connsiteX11" fmla="*/ 1432418 w 12365150"/>
              <a:gd name="connsiteY11" fmla="*/ 1617805 h 6307034"/>
              <a:gd name="connsiteX0" fmla="*/ 1428679 w 12361411"/>
              <a:gd name="connsiteY0" fmla="*/ 1617805 h 6307034"/>
              <a:gd name="connsiteX1" fmla="*/ 4638950 w 12361411"/>
              <a:gd name="connsiteY1" fmla="*/ 23466 h 6307034"/>
              <a:gd name="connsiteX2" fmla="*/ 7007012 w 12361411"/>
              <a:gd name="connsiteY2" fmla="*/ 4994050 h 6307034"/>
              <a:gd name="connsiteX3" fmla="*/ 9468857 w 12361411"/>
              <a:gd name="connsiteY3" fmla="*/ 20 h 6307034"/>
              <a:gd name="connsiteX4" fmla="*/ 12361411 w 12361411"/>
              <a:gd name="connsiteY4" fmla="*/ 1363096 h 6307034"/>
              <a:gd name="connsiteX5" fmla="*/ 7611300 w 12361411"/>
              <a:gd name="connsiteY5" fmla="*/ 6307034 h 6307034"/>
              <a:gd name="connsiteX6" fmla="*/ 3630766 w 12361411"/>
              <a:gd name="connsiteY6" fmla="*/ 6307034 h 6307034"/>
              <a:gd name="connsiteX7" fmla="*/ 3654211 w 12361411"/>
              <a:gd name="connsiteY7" fmla="*/ 4196881 h 6307034"/>
              <a:gd name="connsiteX8" fmla="*/ 2880489 w 12361411"/>
              <a:gd name="connsiteY8" fmla="*/ 4196882 h 6307034"/>
              <a:gd name="connsiteX9" fmla="*/ 2964478 w 12361411"/>
              <a:gd name="connsiteY9" fmla="*/ 6254393 h 6307034"/>
              <a:gd name="connsiteX10" fmla="*/ 76572 w 12361411"/>
              <a:gd name="connsiteY10" fmla="*/ 6270590 h 6307034"/>
              <a:gd name="connsiteX11" fmla="*/ 1428679 w 12361411"/>
              <a:gd name="connsiteY11" fmla="*/ 1617805 h 6307034"/>
              <a:gd name="connsiteX0" fmla="*/ 1447387 w 12380119"/>
              <a:gd name="connsiteY0" fmla="*/ 1617805 h 6307034"/>
              <a:gd name="connsiteX1" fmla="*/ 4657658 w 12380119"/>
              <a:gd name="connsiteY1" fmla="*/ 23466 h 6307034"/>
              <a:gd name="connsiteX2" fmla="*/ 7025720 w 12380119"/>
              <a:gd name="connsiteY2" fmla="*/ 4994050 h 6307034"/>
              <a:gd name="connsiteX3" fmla="*/ 9487565 w 12380119"/>
              <a:gd name="connsiteY3" fmla="*/ 20 h 6307034"/>
              <a:gd name="connsiteX4" fmla="*/ 12380119 w 12380119"/>
              <a:gd name="connsiteY4" fmla="*/ 1363096 h 6307034"/>
              <a:gd name="connsiteX5" fmla="*/ 7630008 w 12380119"/>
              <a:gd name="connsiteY5" fmla="*/ 6307034 h 6307034"/>
              <a:gd name="connsiteX6" fmla="*/ 3649474 w 12380119"/>
              <a:gd name="connsiteY6" fmla="*/ 6307034 h 6307034"/>
              <a:gd name="connsiteX7" fmla="*/ 3672919 w 12380119"/>
              <a:gd name="connsiteY7" fmla="*/ 4196881 h 6307034"/>
              <a:gd name="connsiteX8" fmla="*/ 2899197 w 12380119"/>
              <a:gd name="connsiteY8" fmla="*/ 4196882 h 6307034"/>
              <a:gd name="connsiteX9" fmla="*/ 2983186 w 12380119"/>
              <a:gd name="connsiteY9" fmla="*/ 6254393 h 6307034"/>
              <a:gd name="connsiteX10" fmla="*/ 75700 w 12380119"/>
              <a:gd name="connsiteY10" fmla="*/ 6266569 h 6307034"/>
              <a:gd name="connsiteX11" fmla="*/ 1447387 w 12380119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79271 w 12380120"/>
              <a:gd name="connsiteY9" fmla="*/ 6258414 h 6307034"/>
              <a:gd name="connsiteX10" fmla="*/ 75701 w 12380120"/>
              <a:gd name="connsiteY10" fmla="*/ 6266569 h 6307034"/>
              <a:gd name="connsiteX11" fmla="*/ 1447388 w 12380120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94936 w 12380120"/>
              <a:gd name="connsiteY9" fmla="*/ 6246351 h 6307034"/>
              <a:gd name="connsiteX10" fmla="*/ 75701 w 12380120"/>
              <a:gd name="connsiteY10" fmla="*/ 6266569 h 6307034"/>
              <a:gd name="connsiteX11" fmla="*/ 1447388 w 12380120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94936 w 12380120"/>
              <a:gd name="connsiteY9" fmla="*/ 6246351 h 6307034"/>
              <a:gd name="connsiteX10" fmla="*/ 75701 w 12380120"/>
              <a:gd name="connsiteY10" fmla="*/ 6254506 h 6307034"/>
              <a:gd name="connsiteX11" fmla="*/ 1447388 w 12380120"/>
              <a:gd name="connsiteY11" fmla="*/ 1617805 h 6307034"/>
              <a:gd name="connsiteX0" fmla="*/ 1376277 w 12309009"/>
              <a:gd name="connsiteY0" fmla="*/ 1617805 h 6307034"/>
              <a:gd name="connsiteX1" fmla="*/ 4586548 w 12309009"/>
              <a:gd name="connsiteY1" fmla="*/ 23466 h 6307034"/>
              <a:gd name="connsiteX2" fmla="*/ 6954610 w 12309009"/>
              <a:gd name="connsiteY2" fmla="*/ 4994050 h 6307034"/>
              <a:gd name="connsiteX3" fmla="*/ 9416455 w 12309009"/>
              <a:gd name="connsiteY3" fmla="*/ 20 h 6307034"/>
              <a:gd name="connsiteX4" fmla="*/ 12309009 w 12309009"/>
              <a:gd name="connsiteY4" fmla="*/ 1363096 h 6307034"/>
              <a:gd name="connsiteX5" fmla="*/ 7558898 w 12309009"/>
              <a:gd name="connsiteY5" fmla="*/ 6307034 h 6307034"/>
              <a:gd name="connsiteX6" fmla="*/ 3578364 w 12309009"/>
              <a:gd name="connsiteY6" fmla="*/ 6307034 h 6307034"/>
              <a:gd name="connsiteX7" fmla="*/ 3601809 w 12309009"/>
              <a:gd name="connsiteY7" fmla="*/ 4196881 h 6307034"/>
              <a:gd name="connsiteX8" fmla="*/ 2828087 w 12309009"/>
              <a:gd name="connsiteY8" fmla="*/ 4196882 h 6307034"/>
              <a:gd name="connsiteX9" fmla="*/ 2923825 w 12309009"/>
              <a:gd name="connsiteY9" fmla="*/ 6246351 h 6307034"/>
              <a:gd name="connsiteX10" fmla="*/ 4590 w 12309009"/>
              <a:gd name="connsiteY10" fmla="*/ 6254506 h 6307034"/>
              <a:gd name="connsiteX11" fmla="*/ 1376277 w 12309009"/>
              <a:gd name="connsiteY11" fmla="*/ 1617805 h 6307034"/>
              <a:gd name="connsiteX0" fmla="*/ 1313499 w 12309276"/>
              <a:gd name="connsiteY0" fmla="*/ 1585441 h 6307034"/>
              <a:gd name="connsiteX1" fmla="*/ 4586815 w 12309276"/>
              <a:gd name="connsiteY1" fmla="*/ 23466 h 6307034"/>
              <a:gd name="connsiteX2" fmla="*/ 6954877 w 12309276"/>
              <a:gd name="connsiteY2" fmla="*/ 4994050 h 6307034"/>
              <a:gd name="connsiteX3" fmla="*/ 9416722 w 12309276"/>
              <a:gd name="connsiteY3" fmla="*/ 20 h 6307034"/>
              <a:gd name="connsiteX4" fmla="*/ 12309276 w 12309276"/>
              <a:gd name="connsiteY4" fmla="*/ 1363096 h 6307034"/>
              <a:gd name="connsiteX5" fmla="*/ 7559165 w 12309276"/>
              <a:gd name="connsiteY5" fmla="*/ 6307034 h 6307034"/>
              <a:gd name="connsiteX6" fmla="*/ 3578631 w 12309276"/>
              <a:gd name="connsiteY6" fmla="*/ 6307034 h 6307034"/>
              <a:gd name="connsiteX7" fmla="*/ 3602076 w 12309276"/>
              <a:gd name="connsiteY7" fmla="*/ 4196881 h 6307034"/>
              <a:gd name="connsiteX8" fmla="*/ 2828354 w 12309276"/>
              <a:gd name="connsiteY8" fmla="*/ 4196882 h 6307034"/>
              <a:gd name="connsiteX9" fmla="*/ 2924092 w 12309276"/>
              <a:gd name="connsiteY9" fmla="*/ 6246351 h 6307034"/>
              <a:gd name="connsiteX10" fmla="*/ 4857 w 12309276"/>
              <a:gd name="connsiteY10" fmla="*/ 6254506 h 6307034"/>
              <a:gd name="connsiteX11" fmla="*/ 1313499 w 12309276"/>
              <a:gd name="connsiteY11" fmla="*/ 1585441 h 6307034"/>
              <a:gd name="connsiteX0" fmla="*/ 1313499 w 12309276"/>
              <a:gd name="connsiteY0" fmla="*/ 1645429 h 6367022"/>
              <a:gd name="connsiteX1" fmla="*/ 4397685 w 12309276"/>
              <a:gd name="connsiteY1" fmla="*/ 2541 h 6367022"/>
              <a:gd name="connsiteX2" fmla="*/ 6954877 w 12309276"/>
              <a:gd name="connsiteY2" fmla="*/ 5054038 h 6367022"/>
              <a:gd name="connsiteX3" fmla="*/ 9416722 w 12309276"/>
              <a:gd name="connsiteY3" fmla="*/ 60008 h 6367022"/>
              <a:gd name="connsiteX4" fmla="*/ 12309276 w 12309276"/>
              <a:gd name="connsiteY4" fmla="*/ 1423084 h 6367022"/>
              <a:gd name="connsiteX5" fmla="*/ 7559165 w 12309276"/>
              <a:gd name="connsiteY5" fmla="*/ 6367022 h 6367022"/>
              <a:gd name="connsiteX6" fmla="*/ 3578631 w 12309276"/>
              <a:gd name="connsiteY6" fmla="*/ 6367022 h 6367022"/>
              <a:gd name="connsiteX7" fmla="*/ 3602076 w 12309276"/>
              <a:gd name="connsiteY7" fmla="*/ 4256869 h 6367022"/>
              <a:gd name="connsiteX8" fmla="*/ 2828354 w 12309276"/>
              <a:gd name="connsiteY8" fmla="*/ 4256870 h 6367022"/>
              <a:gd name="connsiteX9" fmla="*/ 2924092 w 12309276"/>
              <a:gd name="connsiteY9" fmla="*/ 6306339 h 6367022"/>
              <a:gd name="connsiteX10" fmla="*/ 4857 w 12309276"/>
              <a:gd name="connsiteY10" fmla="*/ 6314494 h 6367022"/>
              <a:gd name="connsiteX11" fmla="*/ 1313499 w 12309276"/>
              <a:gd name="connsiteY11" fmla="*/ 1645429 h 6367022"/>
              <a:gd name="connsiteX0" fmla="*/ 1313499 w 12309276"/>
              <a:gd name="connsiteY0" fmla="*/ 1642887 h 6364480"/>
              <a:gd name="connsiteX1" fmla="*/ 4397685 w 12309276"/>
              <a:gd name="connsiteY1" fmla="*/ -1 h 6364480"/>
              <a:gd name="connsiteX2" fmla="*/ 6954877 w 12309276"/>
              <a:gd name="connsiteY2" fmla="*/ 5051496 h 6364480"/>
              <a:gd name="connsiteX3" fmla="*/ 9416722 w 12309276"/>
              <a:gd name="connsiteY3" fmla="*/ 57466 h 6364480"/>
              <a:gd name="connsiteX4" fmla="*/ 12309276 w 12309276"/>
              <a:gd name="connsiteY4" fmla="*/ 1420542 h 6364480"/>
              <a:gd name="connsiteX5" fmla="*/ 7559165 w 12309276"/>
              <a:gd name="connsiteY5" fmla="*/ 6364480 h 6364480"/>
              <a:gd name="connsiteX6" fmla="*/ 3578631 w 12309276"/>
              <a:gd name="connsiteY6" fmla="*/ 6364480 h 6364480"/>
              <a:gd name="connsiteX7" fmla="*/ 3602076 w 12309276"/>
              <a:gd name="connsiteY7" fmla="*/ 4254327 h 6364480"/>
              <a:gd name="connsiteX8" fmla="*/ 2828354 w 12309276"/>
              <a:gd name="connsiteY8" fmla="*/ 4254328 h 6364480"/>
              <a:gd name="connsiteX9" fmla="*/ 2924092 w 12309276"/>
              <a:gd name="connsiteY9" fmla="*/ 6303797 h 6364480"/>
              <a:gd name="connsiteX10" fmla="*/ 4857 w 12309276"/>
              <a:gd name="connsiteY10" fmla="*/ 6311952 h 6364480"/>
              <a:gd name="connsiteX11" fmla="*/ 1313499 w 12309276"/>
              <a:gd name="connsiteY11" fmla="*/ 1642887 h 6364480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924092 w 12309276"/>
              <a:gd name="connsiteY9" fmla="*/ 6303798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66860 w 12309276"/>
              <a:gd name="connsiteY9" fmla="*/ 6318489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38247 w 12309276"/>
              <a:gd name="connsiteY9" fmla="*/ 6318489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23935 w 12309276"/>
              <a:gd name="connsiteY9" fmla="*/ 6303800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587768 w 12309276"/>
              <a:gd name="connsiteY7" fmla="*/ 4269020 h 6364481"/>
              <a:gd name="connsiteX8" fmla="*/ 2828354 w 12309276"/>
              <a:gd name="connsiteY8" fmla="*/ 4254329 h 6364481"/>
              <a:gd name="connsiteX9" fmla="*/ 2823935 w 12309276"/>
              <a:gd name="connsiteY9" fmla="*/ 6303800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09276" h="6364481">
                <a:moveTo>
                  <a:pt x="1313499" y="1642888"/>
                </a:moveTo>
                <a:cubicBezTo>
                  <a:pt x="2149128" y="783196"/>
                  <a:pt x="3490155" y="139484"/>
                  <a:pt x="4397685" y="0"/>
                </a:cubicBezTo>
                <a:lnTo>
                  <a:pt x="7002161" y="5067681"/>
                </a:lnTo>
                <a:lnTo>
                  <a:pt x="9416722" y="57467"/>
                </a:lnTo>
                <a:cubicBezTo>
                  <a:pt x="9548686" y="55867"/>
                  <a:pt x="11627616" y="142750"/>
                  <a:pt x="12309276" y="1420543"/>
                </a:cubicBezTo>
                <a:cubicBezTo>
                  <a:pt x="12176994" y="1896420"/>
                  <a:pt x="9071012" y="2074178"/>
                  <a:pt x="7559165" y="6364481"/>
                </a:cubicBezTo>
                <a:lnTo>
                  <a:pt x="3578631" y="6364481"/>
                </a:lnTo>
                <a:cubicBezTo>
                  <a:pt x="3581677" y="5665994"/>
                  <a:pt x="3584722" y="4967507"/>
                  <a:pt x="3587768" y="4269020"/>
                </a:cubicBezTo>
                <a:cubicBezTo>
                  <a:pt x="3493984" y="3612528"/>
                  <a:pt x="2758016" y="3926083"/>
                  <a:pt x="2828354" y="4254329"/>
                </a:cubicBezTo>
                <a:cubicBezTo>
                  <a:pt x="2831652" y="4942382"/>
                  <a:pt x="2820637" y="5615747"/>
                  <a:pt x="2823935" y="6303800"/>
                </a:cubicBezTo>
                <a:lnTo>
                  <a:pt x="4857" y="6311953"/>
                </a:lnTo>
                <a:cubicBezTo>
                  <a:pt x="-78378" y="2836018"/>
                  <a:pt x="930545" y="2214439"/>
                  <a:pt x="1313499" y="1642888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FB9D76-C66F-D447-9D19-A8C50C8ED1E2}"/>
              </a:ext>
            </a:extLst>
          </p:cNvPr>
          <p:cNvSpPr/>
          <p:nvPr/>
        </p:nvSpPr>
        <p:spPr>
          <a:xfrm flipH="1">
            <a:off x="1215926" y="2553824"/>
            <a:ext cx="174835" cy="189824"/>
          </a:xfrm>
          <a:custGeom>
            <a:avLst/>
            <a:gdLst>
              <a:gd name="connsiteX0" fmla="*/ 3409950 w 6825423"/>
              <a:gd name="connsiteY0" fmla="*/ 0 h 7410594"/>
              <a:gd name="connsiteX1" fmla="*/ 6229951 w 6825423"/>
              <a:gd name="connsiteY1" fmla="*/ 2516401 h 7410594"/>
              <a:gd name="connsiteX2" fmla="*/ 6238704 w 6825423"/>
              <a:gd name="connsiteY2" fmla="*/ 2557692 h 7410594"/>
              <a:gd name="connsiteX3" fmla="*/ 6296533 w 6825423"/>
              <a:gd name="connsiteY3" fmla="*/ 2595147 h 7410594"/>
              <a:gd name="connsiteX4" fmla="*/ 6674736 w 6825423"/>
              <a:gd name="connsiteY4" fmla="*/ 2949584 h 7410594"/>
              <a:gd name="connsiteX5" fmla="*/ 6674736 w 6825423"/>
              <a:gd name="connsiteY5" fmla="*/ 4422766 h 7410594"/>
              <a:gd name="connsiteX6" fmla="*/ 6134530 w 6825423"/>
              <a:gd name="connsiteY6" fmla="*/ 4903781 h 7410594"/>
              <a:gd name="connsiteX7" fmla="*/ 6097506 w 6825423"/>
              <a:gd name="connsiteY7" fmla="*/ 4909551 h 7410594"/>
              <a:gd name="connsiteX8" fmla="*/ 6054756 w 6825423"/>
              <a:gd name="connsiteY8" fmla="*/ 5016817 h 7410594"/>
              <a:gd name="connsiteX9" fmla="*/ 3352800 w 6825423"/>
              <a:gd name="connsiteY9" fmla="*/ 7410450 h 7410594"/>
              <a:gd name="connsiteX10" fmla="*/ 799523 w 6825423"/>
              <a:gd name="connsiteY10" fmla="*/ 5059710 h 7410594"/>
              <a:gd name="connsiteX11" fmla="*/ 738130 w 6825423"/>
              <a:gd name="connsiteY11" fmla="*/ 4892092 h 7410594"/>
              <a:gd name="connsiteX12" fmla="*/ 690893 w 6825423"/>
              <a:gd name="connsiteY12" fmla="*/ 4884731 h 7410594"/>
              <a:gd name="connsiteX13" fmla="*/ 150687 w 6825423"/>
              <a:gd name="connsiteY13" fmla="*/ 4403716 h 7410594"/>
              <a:gd name="connsiteX14" fmla="*/ 150687 w 6825423"/>
              <a:gd name="connsiteY14" fmla="*/ 2930534 h 7410594"/>
              <a:gd name="connsiteX15" fmla="*/ 436548 w 6825423"/>
              <a:gd name="connsiteY15" fmla="*/ 2646152 h 7410594"/>
              <a:gd name="connsiteX16" fmla="*/ 522375 w 6825423"/>
              <a:gd name="connsiteY16" fmla="*/ 2581039 h 7410594"/>
              <a:gd name="connsiteX17" fmla="*/ 543969 w 6825423"/>
              <a:gd name="connsiteY17" fmla="*/ 2473931 h 7410594"/>
              <a:gd name="connsiteX18" fmla="*/ 3409950 w 6825423"/>
              <a:gd name="connsiteY18" fmla="*/ 0 h 74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5423" h="7410594">
                <a:moveTo>
                  <a:pt x="3409950" y="0"/>
                </a:moveTo>
                <a:cubicBezTo>
                  <a:pt x="4734941" y="0"/>
                  <a:pt x="5856099" y="1058526"/>
                  <a:pt x="6229951" y="2516401"/>
                </a:cubicBezTo>
                <a:lnTo>
                  <a:pt x="6238704" y="2557692"/>
                </a:lnTo>
                <a:lnTo>
                  <a:pt x="6296533" y="2595147"/>
                </a:lnTo>
                <a:cubicBezTo>
                  <a:pt x="6416937" y="2679806"/>
                  <a:pt x="6549956" y="2799961"/>
                  <a:pt x="6674736" y="2949584"/>
                </a:cubicBezTo>
                <a:cubicBezTo>
                  <a:pt x="6821179" y="3212045"/>
                  <a:pt x="6923689" y="3855505"/>
                  <a:pt x="6674736" y="4422766"/>
                </a:cubicBezTo>
                <a:cubicBezTo>
                  <a:pt x="6575328" y="4635424"/>
                  <a:pt x="6329416" y="4856355"/>
                  <a:pt x="6134530" y="4903781"/>
                </a:cubicBezTo>
                <a:lnTo>
                  <a:pt x="6097506" y="4909551"/>
                </a:lnTo>
                <a:lnTo>
                  <a:pt x="6054756" y="5016817"/>
                </a:lnTo>
                <a:cubicBezTo>
                  <a:pt x="5478809" y="6376352"/>
                  <a:pt x="4218682" y="7424738"/>
                  <a:pt x="3352800" y="7410450"/>
                </a:cubicBezTo>
                <a:cubicBezTo>
                  <a:pt x="2486918" y="7396163"/>
                  <a:pt x="1360736" y="6426399"/>
                  <a:pt x="799523" y="5059710"/>
                </a:cubicBezTo>
                <a:lnTo>
                  <a:pt x="738130" y="4892092"/>
                </a:lnTo>
                <a:lnTo>
                  <a:pt x="690893" y="4884731"/>
                </a:lnTo>
                <a:cubicBezTo>
                  <a:pt x="496007" y="4837305"/>
                  <a:pt x="250095" y="4616374"/>
                  <a:pt x="150687" y="4403716"/>
                </a:cubicBezTo>
                <a:cubicBezTo>
                  <a:pt x="-98266" y="3836455"/>
                  <a:pt x="4244" y="3192995"/>
                  <a:pt x="150687" y="2930534"/>
                </a:cubicBezTo>
                <a:cubicBezTo>
                  <a:pt x="244273" y="2818317"/>
                  <a:pt x="342492" y="2722675"/>
                  <a:pt x="436548" y="2646152"/>
                </a:cubicBezTo>
                <a:lnTo>
                  <a:pt x="522375" y="2581039"/>
                </a:lnTo>
                <a:lnTo>
                  <a:pt x="543969" y="2473931"/>
                </a:lnTo>
                <a:cubicBezTo>
                  <a:pt x="882058" y="983022"/>
                  <a:pt x="2084958" y="0"/>
                  <a:pt x="3409950" y="0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ectangle 92">
            <a:extLst>
              <a:ext uri="{FF2B5EF4-FFF2-40B4-BE49-F238E27FC236}">
                <a16:creationId xmlns:a16="http://schemas.microsoft.com/office/drawing/2014/main" id="{8CAF43EF-31F1-9942-9330-184577FD5046}"/>
              </a:ext>
            </a:extLst>
          </p:cNvPr>
          <p:cNvSpPr/>
          <p:nvPr/>
        </p:nvSpPr>
        <p:spPr>
          <a:xfrm flipH="1">
            <a:off x="1166673" y="2735041"/>
            <a:ext cx="315305" cy="158780"/>
          </a:xfrm>
          <a:custGeom>
            <a:avLst/>
            <a:gdLst>
              <a:gd name="connsiteX0" fmla="*/ 0 w 13620364"/>
              <a:gd name="connsiteY0" fmla="*/ 0 h 6310100"/>
              <a:gd name="connsiteX1" fmla="*/ 13620364 w 13620364"/>
              <a:gd name="connsiteY1" fmla="*/ 0 h 6310100"/>
              <a:gd name="connsiteX2" fmla="*/ 13620364 w 13620364"/>
              <a:gd name="connsiteY2" fmla="*/ 6310100 h 6310100"/>
              <a:gd name="connsiteX3" fmla="*/ 0 w 13620364"/>
              <a:gd name="connsiteY3" fmla="*/ 6310100 h 6310100"/>
              <a:gd name="connsiteX4" fmla="*/ 0 w 13620364"/>
              <a:gd name="connsiteY4" fmla="*/ 0 h 6310100"/>
              <a:gd name="connsiteX0" fmla="*/ 0 w 13620364"/>
              <a:gd name="connsiteY0" fmla="*/ 1 h 6310101"/>
              <a:gd name="connsiteX1" fmla="*/ 6914764 w 13620364"/>
              <a:gd name="connsiteY1" fmla="*/ 0 h 6310101"/>
              <a:gd name="connsiteX2" fmla="*/ 13620364 w 13620364"/>
              <a:gd name="connsiteY2" fmla="*/ 1 h 6310101"/>
              <a:gd name="connsiteX3" fmla="*/ 13620364 w 13620364"/>
              <a:gd name="connsiteY3" fmla="*/ 6310101 h 6310101"/>
              <a:gd name="connsiteX4" fmla="*/ 0 w 13620364"/>
              <a:gd name="connsiteY4" fmla="*/ 6310101 h 6310101"/>
              <a:gd name="connsiteX5" fmla="*/ 0 w 13620364"/>
              <a:gd name="connsiteY5" fmla="*/ 1 h 6310101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3620364 w 13620364"/>
              <a:gd name="connsiteY2" fmla="*/ 0 h 6310100"/>
              <a:gd name="connsiteX3" fmla="*/ 13620364 w 13620364"/>
              <a:gd name="connsiteY3" fmla="*/ 6310100 h 6310100"/>
              <a:gd name="connsiteX4" fmla="*/ 0 w 13620364"/>
              <a:gd name="connsiteY4" fmla="*/ 6310100 h 6310100"/>
              <a:gd name="connsiteX5" fmla="*/ 0 w 13620364"/>
              <a:gd name="connsiteY5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10994394 w 13620364"/>
              <a:gd name="connsiteY2" fmla="*/ 18522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6774087 w 13620364"/>
              <a:gd name="connsiteY1" fmla="*/ 5017476 h 6310100"/>
              <a:gd name="connsiteX2" fmla="*/ 9235932 w 13620364"/>
              <a:gd name="connsiteY2" fmla="*/ 23446 h 6310100"/>
              <a:gd name="connsiteX3" fmla="*/ 13620364 w 13620364"/>
              <a:gd name="connsiteY3" fmla="*/ 0 h 6310100"/>
              <a:gd name="connsiteX4" fmla="*/ 13620364 w 13620364"/>
              <a:gd name="connsiteY4" fmla="*/ 6310100 h 6310100"/>
              <a:gd name="connsiteX5" fmla="*/ 0 w 13620364"/>
              <a:gd name="connsiteY5" fmla="*/ 6310100 h 6310100"/>
              <a:gd name="connsiteX6" fmla="*/ 0 w 13620364"/>
              <a:gd name="connsiteY6" fmla="*/ 0 h 6310100"/>
              <a:gd name="connsiteX0" fmla="*/ 0 w 13620364"/>
              <a:gd name="connsiteY0" fmla="*/ 0 h 6310100"/>
              <a:gd name="connsiteX1" fmla="*/ 2108302 w 13620364"/>
              <a:gd name="connsiteY1" fmla="*/ 1547446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0 w 13620364"/>
              <a:gd name="connsiteY6" fmla="*/ 6310100 h 6310100"/>
              <a:gd name="connsiteX7" fmla="*/ 0 w 13620364"/>
              <a:gd name="connsiteY7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0 w 13620364"/>
              <a:gd name="connsiteY7" fmla="*/ 6310100 h 6310100"/>
              <a:gd name="connsiteX8" fmla="*/ 0 w 13620364"/>
              <a:gd name="connsiteY8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9681410 w 13620364"/>
              <a:gd name="connsiteY7" fmla="*/ 6283569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30461"/>
              <a:gd name="connsiteX1" fmla="*/ 4406025 w 13620364"/>
              <a:gd name="connsiteY1" fmla="*/ 46892 h 6330461"/>
              <a:gd name="connsiteX2" fmla="*/ 6774087 w 13620364"/>
              <a:gd name="connsiteY2" fmla="*/ 5017476 h 6330461"/>
              <a:gd name="connsiteX3" fmla="*/ 9235932 w 13620364"/>
              <a:gd name="connsiteY3" fmla="*/ 23446 h 6330461"/>
              <a:gd name="connsiteX4" fmla="*/ 13620364 w 13620364"/>
              <a:gd name="connsiteY4" fmla="*/ 0 h 6330461"/>
              <a:gd name="connsiteX5" fmla="*/ 13620364 w 13620364"/>
              <a:gd name="connsiteY5" fmla="*/ 6310100 h 6330461"/>
              <a:gd name="connsiteX6" fmla="*/ 10830271 w 13620364"/>
              <a:gd name="connsiteY6" fmla="*/ 6307015 h 6330461"/>
              <a:gd name="connsiteX7" fmla="*/ 10220671 w 13620364"/>
              <a:gd name="connsiteY7" fmla="*/ 6330461 h 6330461"/>
              <a:gd name="connsiteX8" fmla="*/ 0 w 13620364"/>
              <a:gd name="connsiteY8" fmla="*/ 6310100 h 6330461"/>
              <a:gd name="connsiteX9" fmla="*/ 0 w 13620364"/>
              <a:gd name="connsiteY9" fmla="*/ 0 h 6330461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7594702 w 13620364"/>
              <a:gd name="connsiteY7" fmla="*/ 6213230 h 6310100"/>
              <a:gd name="connsiteX8" fmla="*/ 0 w 13620364"/>
              <a:gd name="connsiteY8" fmla="*/ 6310100 h 6310100"/>
              <a:gd name="connsiteX9" fmla="*/ 0 w 13620364"/>
              <a:gd name="connsiteY9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384794 w 13620364"/>
              <a:gd name="connsiteY7" fmla="*/ 6283569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4 w 13620364"/>
              <a:gd name="connsiteY7" fmla="*/ 4032738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783380 w 13620364"/>
              <a:gd name="connsiteY7" fmla="*/ 4056184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7594702 w 13620364"/>
              <a:gd name="connsiteY8" fmla="*/ 6213230 h 6310100"/>
              <a:gd name="connsiteX9" fmla="*/ 0 w 13620364"/>
              <a:gd name="connsiteY9" fmla="*/ 6310100 h 6310100"/>
              <a:gd name="connsiteX10" fmla="*/ 0 w 13620364"/>
              <a:gd name="connsiteY10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8931133 w 13620364"/>
              <a:gd name="connsiteY8" fmla="*/ 5322276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7594702 w 13620364"/>
              <a:gd name="connsiteY9" fmla="*/ 6213230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30271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3620364 w 13620364"/>
              <a:gd name="connsiteY4" fmla="*/ 0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20364"/>
              <a:gd name="connsiteY0" fmla="*/ 0 h 6310100"/>
              <a:gd name="connsiteX1" fmla="*/ 4406025 w 13620364"/>
              <a:gd name="connsiteY1" fmla="*/ 46892 h 6310100"/>
              <a:gd name="connsiteX2" fmla="*/ 6774087 w 13620364"/>
              <a:gd name="connsiteY2" fmla="*/ 5017476 h 6310100"/>
              <a:gd name="connsiteX3" fmla="*/ 9235932 w 13620364"/>
              <a:gd name="connsiteY3" fmla="*/ 23446 h 6310100"/>
              <a:gd name="connsiteX4" fmla="*/ 12213595 w 13620364"/>
              <a:gd name="connsiteY4" fmla="*/ 1430215 h 6310100"/>
              <a:gd name="connsiteX5" fmla="*/ 13620364 w 13620364"/>
              <a:gd name="connsiteY5" fmla="*/ 6310100 h 6310100"/>
              <a:gd name="connsiteX6" fmla="*/ 10877164 w 13620364"/>
              <a:gd name="connsiteY6" fmla="*/ 6307015 h 6310100"/>
              <a:gd name="connsiteX7" fmla="*/ 10877165 w 13620364"/>
              <a:gd name="connsiteY7" fmla="*/ 4103077 h 6310100"/>
              <a:gd name="connsiteX8" fmla="*/ 10197225 w 13620364"/>
              <a:gd name="connsiteY8" fmla="*/ 4267200 h 6310100"/>
              <a:gd name="connsiteX9" fmla="*/ 10173779 w 13620364"/>
              <a:gd name="connsiteY9" fmla="*/ 6307015 h 6310100"/>
              <a:gd name="connsiteX10" fmla="*/ 0 w 13620364"/>
              <a:gd name="connsiteY10" fmla="*/ 6310100 h 6310100"/>
              <a:gd name="connsiteX11" fmla="*/ 0 w 13620364"/>
              <a:gd name="connsiteY11" fmla="*/ 0 h 6310100"/>
              <a:gd name="connsiteX0" fmla="*/ 0 w 13656942"/>
              <a:gd name="connsiteY0" fmla="*/ 0 h 6310100"/>
              <a:gd name="connsiteX1" fmla="*/ 4406025 w 13656942"/>
              <a:gd name="connsiteY1" fmla="*/ 46892 h 6310100"/>
              <a:gd name="connsiteX2" fmla="*/ 6774087 w 13656942"/>
              <a:gd name="connsiteY2" fmla="*/ 5017476 h 6310100"/>
              <a:gd name="connsiteX3" fmla="*/ 9235932 w 13656942"/>
              <a:gd name="connsiteY3" fmla="*/ 23446 h 6310100"/>
              <a:gd name="connsiteX4" fmla="*/ 12213595 w 13656942"/>
              <a:gd name="connsiteY4" fmla="*/ 1430215 h 6310100"/>
              <a:gd name="connsiteX5" fmla="*/ 13620364 w 13656942"/>
              <a:gd name="connsiteY5" fmla="*/ 6310100 h 6310100"/>
              <a:gd name="connsiteX6" fmla="*/ 10877164 w 13656942"/>
              <a:gd name="connsiteY6" fmla="*/ 6307015 h 6310100"/>
              <a:gd name="connsiteX7" fmla="*/ 10877165 w 13656942"/>
              <a:gd name="connsiteY7" fmla="*/ 4103077 h 6310100"/>
              <a:gd name="connsiteX8" fmla="*/ 10197225 w 13656942"/>
              <a:gd name="connsiteY8" fmla="*/ 4267200 h 6310100"/>
              <a:gd name="connsiteX9" fmla="*/ 10173779 w 13656942"/>
              <a:gd name="connsiteY9" fmla="*/ 6307015 h 6310100"/>
              <a:gd name="connsiteX10" fmla="*/ 0 w 13656942"/>
              <a:gd name="connsiteY10" fmla="*/ 6310100 h 6310100"/>
              <a:gd name="connsiteX11" fmla="*/ 0 w 13656942"/>
              <a:gd name="connsiteY11" fmla="*/ 0 h 6310100"/>
              <a:gd name="connsiteX0" fmla="*/ 0 w 13688189"/>
              <a:gd name="connsiteY0" fmla="*/ 0 h 6310100"/>
              <a:gd name="connsiteX1" fmla="*/ 4406025 w 13688189"/>
              <a:gd name="connsiteY1" fmla="*/ 46892 h 6310100"/>
              <a:gd name="connsiteX2" fmla="*/ 6774087 w 13688189"/>
              <a:gd name="connsiteY2" fmla="*/ 5017476 h 6310100"/>
              <a:gd name="connsiteX3" fmla="*/ 9235932 w 13688189"/>
              <a:gd name="connsiteY3" fmla="*/ 23446 h 6310100"/>
              <a:gd name="connsiteX4" fmla="*/ 12213595 w 13688189"/>
              <a:gd name="connsiteY4" fmla="*/ 1430215 h 6310100"/>
              <a:gd name="connsiteX5" fmla="*/ 13620364 w 13688189"/>
              <a:gd name="connsiteY5" fmla="*/ 6310100 h 6310100"/>
              <a:gd name="connsiteX6" fmla="*/ 10877164 w 13688189"/>
              <a:gd name="connsiteY6" fmla="*/ 6307015 h 6310100"/>
              <a:gd name="connsiteX7" fmla="*/ 10877165 w 13688189"/>
              <a:gd name="connsiteY7" fmla="*/ 4103077 h 6310100"/>
              <a:gd name="connsiteX8" fmla="*/ 10197225 w 13688189"/>
              <a:gd name="connsiteY8" fmla="*/ 4267200 h 6310100"/>
              <a:gd name="connsiteX9" fmla="*/ 10173779 w 13688189"/>
              <a:gd name="connsiteY9" fmla="*/ 6307015 h 6310100"/>
              <a:gd name="connsiteX10" fmla="*/ 0 w 13688189"/>
              <a:gd name="connsiteY10" fmla="*/ 6310100 h 6310100"/>
              <a:gd name="connsiteX11" fmla="*/ 0 w 13688189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0 w 13623187"/>
              <a:gd name="connsiteY10" fmla="*/ 6310100 h 6310100"/>
              <a:gd name="connsiteX11" fmla="*/ 0 w 13623187"/>
              <a:gd name="connsiteY11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00671 w 13623187"/>
              <a:gd name="connsiteY10" fmla="*/ 6283569 h 6310100"/>
              <a:gd name="connsiteX11" fmla="*/ 0 w 13623187"/>
              <a:gd name="connsiteY11" fmla="*/ 6310100 h 6310100"/>
              <a:gd name="connsiteX12" fmla="*/ 0 w 13623187"/>
              <a:gd name="connsiteY12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4 w 13623187"/>
              <a:gd name="connsiteY10" fmla="*/ 6283569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00671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2647564 w 13623187"/>
              <a:gd name="connsiteY10" fmla="*/ 4220308 h 6310100"/>
              <a:gd name="connsiteX11" fmla="*/ 2647564 w 13623187"/>
              <a:gd name="connsiteY11" fmla="*/ 6283569 h 6310100"/>
              <a:gd name="connsiteX12" fmla="*/ 0 w 13623187"/>
              <a:gd name="connsiteY12" fmla="*/ 6310100 h 6310100"/>
              <a:gd name="connsiteX13" fmla="*/ 0 w 13623187"/>
              <a:gd name="connsiteY13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4570148 w 13623187"/>
              <a:gd name="connsiteY10" fmla="*/ 4759569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27501 w 13623187"/>
              <a:gd name="connsiteY10" fmla="*/ 4243753 h 6310100"/>
              <a:gd name="connsiteX11" fmla="*/ 2647564 w 13623187"/>
              <a:gd name="connsiteY11" fmla="*/ 4220308 h 6310100"/>
              <a:gd name="connsiteX12" fmla="*/ 2647564 w 13623187"/>
              <a:gd name="connsiteY12" fmla="*/ 6283569 h 6310100"/>
              <a:gd name="connsiteX13" fmla="*/ 0 w 13623187"/>
              <a:gd name="connsiteY13" fmla="*/ 6310100 h 6310100"/>
              <a:gd name="connsiteX14" fmla="*/ 0 w 13623187"/>
              <a:gd name="connsiteY14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5976918 w 13623187"/>
              <a:gd name="connsiteY10" fmla="*/ 5040922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10100"/>
              <a:gd name="connsiteX1" fmla="*/ 4406025 w 13623187"/>
              <a:gd name="connsiteY1" fmla="*/ 46892 h 6310100"/>
              <a:gd name="connsiteX2" fmla="*/ 6774087 w 13623187"/>
              <a:gd name="connsiteY2" fmla="*/ 5017476 h 6310100"/>
              <a:gd name="connsiteX3" fmla="*/ 9235932 w 13623187"/>
              <a:gd name="connsiteY3" fmla="*/ 23446 h 6310100"/>
              <a:gd name="connsiteX4" fmla="*/ 12213595 w 13623187"/>
              <a:gd name="connsiteY4" fmla="*/ 1430215 h 6310100"/>
              <a:gd name="connsiteX5" fmla="*/ 13620364 w 13623187"/>
              <a:gd name="connsiteY5" fmla="*/ 6310100 h 6310100"/>
              <a:gd name="connsiteX6" fmla="*/ 10877164 w 13623187"/>
              <a:gd name="connsiteY6" fmla="*/ 6307015 h 6310100"/>
              <a:gd name="connsiteX7" fmla="*/ 10877165 w 13623187"/>
              <a:gd name="connsiteY7" fmla="*/ 4103077 h 6310100"/>
              <a:gd name="connsiteX8" fmla="*/ 10197225 w 13623187"/>
              <a:gd name="connsiteY8" fmla="*/ 4267200 h 6310100"/>
              <a:gd name="connsiteX9" fmla="*/ 10173779 w 13623187"/>
              <a:gd name="connsiteY9" fmla="*/ 6307015 h 6310100"/>
              <a:gd name="connsiteX10" fmla="*/ 3374395 w 13623187"/>
              <a:gd name="connsiteY10" fmla="*/ 6236676 h 6310100"/>
              <a:gd name="connsiteX11" fmla="*/ 3327501 w 13623187"/>
              <a:gd name="connsiteY11" fmla="*/ 4243753 h 6310100"/>
              <a:gd name="connsiteX12" fmla="*/ 2647564 w 13623187"/>
              <a:gd name="connsiteY12" fmla="*/ 4220308 h 6310100"/>
              <a:gd name="connsiteX13" fmla="*/ 2647564 w 13623187"/>
              <a:gd name="connsiteY13" fmla="*/ 6283569 h 6310100"/>
              <a:gd name="connsiteX14" fmla="*/ 0 w 13623187"/>
              <a:gd name="connsiteY14" fmla="*/ 6310100 h 6310100"/>
              <a:gd name="connsiteX15" fmla="*/ 0 w 13623187"/>
              <a:gd name="connsiteY15" fmla="*/ 0 h 6310100"/>
              <a:gd name="connsiteX0" fmla="*/ 0 w 13623187"/>
              <a:gd name="connsiteY0" fmla="*/ 0 h 6353906"/>
              <a:gd name="connsiteX1" fmla="*/ 4406025 w 13623187"/>
              <a:gd name="connsiteY1" fmla="*/ 46892 h 6353906"/>
              <a:gd name="connsiteX2" fmla="*/ 6774087 w 13623187"/>
              <a:gd name="connsiteY2" fmla="*/ 5017476 h 6353906"/>
              <a:gd name="connsiteX3" fmla="*/ 9235932 w 13623187"/>
              <a:gd name="connsiteY3" fmla="*/ 23446 h 6353906"/>
              <a:gd name="connsiteX4" fmla="*/ 12213595 w 13623187"/>
              <a:gd name="connsiteY4" fmla="*/ 1430215 h 6353906"/>
              <a:gd name="connsiteX5" fmla="*/ 13620364 w 13623187"/>
              <a:gd name="connsiteY5" fmla="*/ 6310100 h 6353906"/>
              <a:gd name="connsiteX6" fmla="*/ 10877164 w 13623187"/>
              <a:gd name="connsiteY6" fmla="*/ 6307015 h 6353906"/>
              <a:gd name="connsiteX7" fmla="*/ 10877165 w 13623187"/>
              <a:gd name="connsiteY7" fmla="*/ 4103077 h 6353906"/>
              <a:gd name="connsiteX8" fmla="*/ 10197225 w 13623187"/>
              <a:gd name="connsiteY8" fmla="*/ 4267200 h 6353906"/>
              <a:gd name="connsiteX9" fmla="*/ 10173779 w 13623187"/>
              <a:gd name="connsiteY9" fmla="*/ 6307015 h 6353906"/>
              <a:gd name="connsiteX10" fmla="*/ 3374395 w 13623187"/>
              <a:gd name="connsiteY10" fmla="*/ 6353906 h 6353906"/>
              <a:gd name="connsiteX11" fmla="*/ 3327501 w 13623187"/>
              <a:gd name="connsiteY11" fmla="*/ 4243753 h 6353906"/>
              <a:gd name="connsiteX12" fmla="*/ 2647564 w 13623187"/>
              <a:gd name="connsiteY12" fmla="*/ 4220308 h 6353906"/>
              <a:gd name="connsiteX13" fmla="*/ 2647564 w 13623187"/>
              <a:gd name="connsiteY13" fmla="*/ 6283569 h 6353906"/>
              <a:gd name="connsiteX14" fmla="*/ 0 w 13623187"/>
              <a:gd name="connsiteY14" fmla="*/ 6310100 h 6353906"/>
              <a:gd name="connsiteX15" fmla="*/ 0 w 13623187"/>
              <a:gd name="connsiteY15" fmla="*/ 0 h 6353906"/>
              <a:gd name="connsiteX0" fmla="*/ 0 w 13623187"/>
              <a:gd name="connsiteY0" fmla="*/ 0 h 6377352"/>
              <a:gd name="connsiteX1" fmla="*/ 4406025 w 13623187"/>
              <a:gd name="connsiteY1" fmla="*/ 46892 h 6377352"/>
              <a:gd name="connsiteX2" fmla="*/ 6774087 w 13623187"/>
              <a:gd name="connsiteY2" fmla="*/ 5017476 h 6377352"/>
              <a:gd name="connsiteX3" fmla="*/ 9235932 w 13623187"/>
              <a:gd name="connsiteY3" fmla="*/ 23446 h 6377352"/>
              <a:gd name="connsiteX4" fmla="*/ 12213595 w 13623187"/>
              <a:gd name="connsiteY4" fmla="*/ 1430215 h 6377352"/>
              <a:gd name="connsiteX5" fmla="*/ 13620364 w 13623187"/>
              <a:gd name="connsiteY5" fmla="*/ 6310100 h 6377352"/>
              <a:gd name="connsiteX6" fmla="*/ 10877164 w 13623187"/>
              <a:gd name="connsiteY6" fmla="*/ 6307015 h 6377352"/>
              <a:gd name="connsiteX7" fmla="*/ 10877165 w 13623187"/>
              <a:gd name="connsiteY7" fmla="*/ 4103077 h 6377352"/>
              <a:gd name="connsiteX8" fmla="*/ 10197225 w 13623187"/>
              <a:gd name="connsiteY8" fmla="*/ 4267200 h 6377352"/>
              <a:gd name="connsiteX9" fmla="*/ 10173779 w 13623187"/>
              <a:gd name="connsiteY9" fmla="*/ 6307015 h 6377352"/>
              <a:gd name="connsiteX10" fmla="*/ 3350949 w 13623187"/>
              <a:gd name="connsiteY10" fmla="*/ 6377352 h 6377352"/>
              <a:gd name="connsiteX11" fmla="*/ 3327501 w 13623187"/>
              <a:gd name="connsiteY11" fmla="*/ 4243753 h 6377352"/>
              <a:gd name="connsiteX12" fmla="*/ 2647564 w 13623187"/>
              <a:gd name="connsiteY12" fmla="*/ 4220308 h 6377352"/>
              <a:gd name="connsiteX13" fmla="*/ 2647564 w 13623187"/>
              <a:gd name="connsiteY13" fmla="*/ 6283569 h 6377352"/>
              <a:gd name="connsiteX14" fmla="*/ 0 w 13623187"/>
              <a:gd name="connsiteY14" fmla="*/ 6310100 h 6377352"/>
              <a:gd name="connsiteX15" fmla="*/ 0 w 13623187"/>
              <a:gd name="connsiteY15" fmla="*/ 0 h 6377352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327501 w 13623187"/>
              <a:gd name="connsiteY11" fmla="*/ 4243753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0 w 13623187"/>
              <a:gd name="connsiteY0" fmla="*/ 0 h 6330460"/>
              <a:gd name="connsiteX1" fmla="*/ 4406025 w 13623187"/>
              <a:gd name="connsiteY1" fmla="*/ 46892 h 6330460"/>
              <a:gd name="connsiteX2" fmla="*/ 6774087 w 13623187"/>
              <a:gd name="connsiteY2" fmla="*/ 5017476 h 6330460"/>
              <a:gd name="connsiteX3" fmla="*/ 9235932 w 13623187"/>
              <a:gd name="connsiteY3" fmla="*/ 23446 h 6330460"/>
              <a:gd name="connsiteX4" fmla="*/ 12213595 w 13623187"/>
              <a:gd name="connsiteY4" fmla="*/ 1430215 h 6330460"/>
              <a:gd name="connsiteX5" fmla="*/ 13620364 w 13623187"/>
              <a:gd name="connsiteY5" fmla="*/ 6310100 h 6330460"/>
              <a:gd name="connsiteX6" fmla="*/ 10877164 w 13623187"/>
              <a:gd name="connsiteY6" fmla="*/ 6307015 h 6330460"/>
              <a:gd name="connsiteX7" fmla="*/ 10877165 w 13623187"/>
              <a:gd name="connsiteY7" fmla="*/ 4103077 h 6330460"/>
              <a:gd name="connsiteX8" fmla="*/ 10197225 w 13623187"/>
              <a:gd name="connsiteY8" fmla="*/ 4267200 h 6330460"/>
              <a:gd name="connsiteX9" fmla="*/ 10173779 w 13623187"/>
              <a:gd name="connsiteY9" fmla="*/ 6307015 h 6330460"/>
              <a:gd name="connsiteX10" fmla="*/ 3397841 w 13623187"/>
              <a:gd name="connsiteY10" fmla="*/ 6330460 h 6330460"/>
              <a:gd name="connsiteX11" fmla="*/ 3421286 w 13623187"/>
              <a:gd name="connsiteY11" fmla="*/ 4220307 h 6330460"/>
              <a:gd name="connsiteX12" fmla="*/ 2647564 w 13623187"/>
              <a:gd name="connsiteY12" fmla="*/ 4220308 h 6330460"/>
              <a:gd name="connsiteX13" fmla="*/ 2647564 w 13623187"/>
              <a:gd name="connsiteY13" fmla="*/ 6283569 h 6330460"/>
              <a:gd name="connsiteX14" fmla="*/ 0 w 13623187"/>
              <a:gd name="connsiteY14" fmla="*/ 6310100 h 6330460"/>
              <a:gd name="connsiteX15" fmla="*/ 0 w 13623187"/>
              <a:gd name="connsiteY15" fmla="*/ 0 h 6330460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70108 h 6307645"/>
              <a:gd name="connsiteX1" fmla="*/ 4406025 w 13623187"/>
              <a:gd name="connsiteY1" fmla="*/ 24077 h 6307645"/>
              <a:gd name="connsiteX2" fmla="*/ 6774087 w 13623187"/>
              <a:gd name="connsiteY2" fmla="*/ 4994661 h 6307645"/>
              <a:gd name="connsiteX3" fmla="*/ 9235932 w 13623187"/>
              <a:gd name="connsiteY3" fmla="*/ 631 h 6307645"/>
              <a:gd name="connsiteX4" fmla="*/ 12213595 w 13623187"/>
              <a:gd name="connsiteY4" fmla="*/ 1407400 h 6307645"/>
              <a:gd name="connsiteX5" fmla="*/ 13620364 w 13623187"/>
              <a:gd name="connsiteY5" fmla="*/ 6287285 h 6307645"/>
              <a:gd name="connsiteX6" fmla="*/ 10877164 w 13623187"/>
              <a:gd name="connsiteY6" fmla="*/ 6284200 h 6307645"/>
              <a:gd name="connsiteX7" fmla="*/ 10877165 w 13623187"/>
              <a:gd name="connsiteY7" fmla="*/ 4080262 h 6307645"/>
              <a:gd name="connsiteX8" fmla="*/ 10197225 w 13623187"/>
              <a:gd name="connsiteY8" fmla="*/ 4244385 h 6307645"/>
              <a:gd name="connsiteX9" fmla="*/ 10173779 w 13623187"/>
              <a:gd name="connsiteY9" fmla="*/ 6284200 h 6307645"/>
              <a:gd name="connsiteX10" fmla="*/ 3397841 w 13623187"/>
              <a:gd name="connsiteY10" fmla="*/ 6307645 h 6307645"/>
              <a:gd name="connsiteX11" fmla="*/ 3421286 w 13623187"/>
              <a:gd name="connsiteY11" fmla="*/ 4197492 h 6307645"/>
              <a:gd name="connsiteX12" fmla="*/ 2647564 w 13623187"/>
              <a:gd name="connsiteY12" fmla="*/ 4197493 h 6307645"/>
              <a:gd name="connsiteX13" fmla="*/ 2647564 w 13623187"/>
              <a:gd name="connsiteY13" fmla="*/ 6260754 h 6307645"/>
              <a:gd name="connsiteX14" fmla="*/ 0 w 13623187"/>
              <a:gd name="connsiteY14" fmla="*/ 6287285 h 6307645"/>
              <a:gd name="connsiteX15" fmla="*/ 914400 w 13623187"/>
              <a:gd name="connsiteY15" fmla="*/ 1970108 h 6307645"/>
              <a:gd name="connsiteX0" fmla="*/ 914400 w 13623187"/>
              <a:gd name="connsiteY0" fmla="*/ 1985552 h 6323089"/>
              <a:gd name="connsiteX1" fmla="*/ 4406025 w 13623187"/>
              <a:gd name="connsiteY1" fmla="*/ 39521 h 6323089"/>
              <a:gd name="connsiteX2" fmla="*/ 6774087 w 13623187"/>
              <a:gd name="connsiteY2" fmla="*/ 5010105 h 6323089"/>
              <a:gd name="connsiteX3" fmla="*/ 9235932 w 13623187"/>
              <a:gd name="connsiteY3" fmla="*/ 16075 h 6323089"/>
              <a:gd name="connsiteX4" fmla="*/ 12213595 w 13623187"/>
              <a:gd name="connsiteY4" fmla="*/ 1422844 h 6323089"/>
              <a:gd name="connsiteX5" fmla="*/ 13620364 w 13623187"/>
              <a:gd name="connsiteY5" fmla="*/ 6302729 h 6323089"/>
              <a:gd name="connsiteX6" fmla="*/ 10877164 w 13623187"/>
              <a:gd name="connsiteY6" fmla="*/ 6299644 h 6323089"/>
              <a:gd name="connsiteX7" fmla="*/ 10877165 w 13623187"/>
              <a:gd name="connsiteY7" fmla="*/ 4095706 h 6323089"/>
              <a:gd name="connsiteX8" fmla="*/ 10197225 w 13623187"/>
              <a:gd name="connsiteY8" fmla="*/ 4259829 h 6323089"/>
              <a:gd name="connsiteX9" fmla="*/ 10173779 w 13623187"/>
              <a:gd name="connsiteY9" fmla="*/ 6299644 h 6323089"/>
              <a:gd name="connsiteX10" fmla="*/ 3397841 w 13623187"/>
              <a:gd name="connsiteY10" fmla="*/ 6323089 h 6323089"/>
              <a:gd name="connsiteX11" fmla="*/ 3421286 w 13623187"/>
              <a:gd name="connsiteY11" fmla="*/ 4212936 h 6323089"/>
              <a:gd name="connsiteX12" fmla="*/ 2647564 w 13623187"/>
              <a:gd name="connsiteY12" fmla="*/ 4212937 h 6323089"/>
              <a:gd name="connsiteX13" fmla="*/ 2647564 w 13623187"/>
              <a:gd name="connsiteY13" fmla="*/ 6276198 h 6323089"/>
              <a:gd name="connsiteX14" fmla="*/ 0 w 13623187"/>
              <a:gd name="connsiteY14" fmla="*/ 6302729 h 6323089"/>
              <a:gd name="connsiteX15" fmla="*/ 914400 w 13623187"/>
              <a:gd name="connsiteY15" fmla="*/ 1985552 h 6323089"/>
              <a:gd name="connsiteX0" fmla="*/ 937847 w 13646634"/>
              <a:gd name="connsiteY0" fmla="*/ 1985552 h 6323089"/>
              <a:gd name="connsiteX1" fmla="*/ 4429472 w 13646634"/>
              <a:gd name="connsiteY1" fmla="*/ 39521 h 6323089"/>
              <a:gd name="connsiteX2" fmla="*/ 6797534 w 13646634"/>
              <a:gd name="connsiteY2" fmla="*/ 5010105 h 6323089"/>
              <a:gd name="connsiteX3" fmla="*/ 9259379 w 13646634"/>
              <a:gd name="connsiteY3" fmla="*/ 16075 h 6323089"/>
              <a:gd name="connsiteX4" fmla="*/ 12237042 w 13646634"/>
              <a:gd name="connsiteY4" fmla="*/ 1422844 h 6323089"/>
              <a:gd name="connsiteX5" fmla="*/ 13643811 w 13646634"/>
              <a:gd name="connsiteY5" fmla="*/ 6302729 h 6323089"/>
              <a:gd name="connsiteX6" fmla="*/ 10900611 w 13646634"/>
              <a:gd name="connsiteY6" fmla="*/ 6299644 h 6323089"/>
              <a:gd name="connsiteX7" fmla="*/ 10900612 w 13646634"/>
              <a:gd name="connsiteY7" fmla="*/ 4095706 h 6323089"/>
              <a:gd name="connsiteX8" fmla="*/ 10220672 w 13646634"/>
              <a:gd name="connsiteY8" fmla="*/ 4259829 h 6323089"/>
              <a:gd name="connsiteX9" fmla="*/ 10197226 w 13646634"/>
              <a:gd name="connsiteY9" fmla="*/ 6299644 h 6323089"/>
              <a:gd name="connsiteX10" fmla="*/ 3421288 w 13646634"/>
              <a:gd name="connsiteY10" fmla="*/ 6323089 h 6323089"/>
              <a:gd name="connsiteX11" fmla="*/ 3444733 w 13646634"/>
              <a:gd name="connsiteY11" fmla="*/ 4212936 h 6323089"/>
              <a:gd name="connsiteX12" fmla="*/ 2671011 w 13646634"/>
              <a:gd name="connsiteY12" fmla="*/ 4212937 h 6323089"/>
              <a:gd name="connsiteX13" fmla="*/ 2671011 w 13646634"/>
              <a:gd name="connsiteY13" fmla="*/ 6276198 h 6323089"/>
              <a:gd name="connsiteX14" fmla="*/ 0 w 13646634"/>
              <a:gd name="connsiteY14" fmla="*/ 6232390 h 6323089"/>
              <a:gd name="connsiteX15" fmla="*/ 937847 w 13646634"/>
              <a:gd name="connsiteY15" fmla="*/ 1985552 h 6323089"/>
              <a:gd name="connsiteX0" fmla="*/ 867509 w 13576296"/>
              <a:gd name="connsiteY0" fmla="*/ 1985552 h 6323089"/>
              <a:gd name="connsiteX1" fmla="*/ 4359134 w 13576296"/>
              <a:gd name="connsiteY1" fmla="*/ 39521 h 6323089"/>
              <a:gd name="connsiteX2" fmla="*/ 6727196 w 13576296"/>
              <a:gd name="connsiteY2" fmla="*/ 5010105 h 6323089"/>
              <a:gd name="connsiteX3" fmla="*/ 9189041 w 13576296"/>
              <a:gd name="connsiteY3" fmla="*/ 16075 h 6323089"/>
              <a:gd name="connsiteX4" fmla="*/ 12166704 w 13576296"/>
              <a:gd name="connsiteY4" fmla="*/ 1422844 h 6323089"/>
              <a:gd name="connsiteX5" fmla="*/ 13573473 w 13576296"/>
              <a:gd name="connsiteY5" fmla="*/ 6302729 h 6323089"/>
              <a:gd name="connsiteX6" fmla="*/ 10830273 w 13576296"/>
              <a:gd name="connsiteY6" fmla="*/ 6299644 h 6323089"/>
              <a:gd name="connsiteX7" fmla="*/ 10830274 w 13576296"/>
              <a:gd name="connsiteY7" fmla="*/ 4095706 h 6323089"/>
              <a:gd name="connsiteX8" fmla="*/ 10150334 w 13576296"/>
              <a:gd name="connsiteY8" fmla="*/ 4259829 h 6323089"/>
              <a:gd name="connsiteX9" fmla="*/ 10126888 w 13576296"/>
              <a:gd name="connsiteY9" fmla="*/ 6299644 h 6323089"/>
              <a:gd name="connsiteX10" fmla="*/ 3350950 w 13576296"/>
              <a:gd name="connsiteY10" fmla="*/ 6323089 h 6323089"/>
              <a:gd name="connsiteX11" fmla="*/ 3374395 w 13576296"/>
              <a:gd name="connsiteY11" fmla="*/ 4212936 h 6323089"/>
              <a:gd name="connsiteX12" fmla="*/ 2600673 w 13576296"/>
              <a:gd name="connsiteY12" fmla="*/ 4212937 h 6323089"/>
              <a:gd name="connsiteX13" fmla="*/ 2600673 w 13576296"/>
              <a:gd name="connsiteY13" fmla="*/ 6276198 h 6323089"/>
              <a:gd name="connsiteX14" fmla="*/ 0 w 13576296"/>
              <a:gd name="connsiteY14" fmla="*/ 6302729 h 6323089"/>
              <a:gd name="connsiteX15" fmla="*/ 867509 w 13576296"/>
              <a:gd name="connsiteY15" fmla="*/ 1985552 h 6323089"/>
              <a:gd name="connsiteX0" fmla="*/ 875123 w 13583910"/>
              <a:gd name="connsiteY0" fmla="*/ 1985552 h 6323089"/>
              <a:gd name="connsiteX1" fmla="*/ 4366748 w 13583910"/>
              <a:gd name="connsiteY1" fmla="*/ 39521 h 6323089"/>
              <a:gd name="connsiteX2" fmla="*/ 6734810 w 13583910"/>
              <a:gd name="connsiteY2" fmla="*/ 5010105 h 6323089"/>
              <a:gd name="connsiteX3" fmla="*/ 9196655 w 13583910"/>
              <a:gd name="connsiteY3" fmla="*/ 16075 h 6323089"/>
              <a:gd name="connsiteX4" fmla="*/ 12174318 w 13583910"/>
              <a:gd name="connsiteY4" fmla="*/ 1422844 h 6323089"/>
              <a:gd name="connsiteX5" fmla="*/ 13581087 w 13583910"/>
              <a:gd name="connsiteY5" fmla="*/ 6302729 h 6323089"/>
              <a:gd name="connsiteX6" fmla="*/ 10837887 w 13583910"/>
              <a:gd name="connsiteY6" fmla="*/ 6299644 h 6323089"/>
              <a:gd name="connsiteX7" fmla="*/ 10837888 w 13583910"/>
              <a:gd name="connsiteY7" fmla="*/ 4095706 h 6323089"/>
              <a:gd name="connsiteX8" fmla="*/ 10157948 w 13583910"/>
              <a:gd name="connsiteY8" fmla="*/ 4259829 h 6323089"/>
              <a:gd name="connsiteX9" fmla="*/ 10134502 w 13583910"/>
              <a:gd name="connsiteY9" fmla="*/ 6299644 h 6323089"/>
              <a:gd name="connsiteX10" fmla="*/ 3358564 w 13583910"/>
              <a:gd name="connsiteY10" fmla="*/ 6323089 h 6323089"/>
              <a:gd name="connsiteX11" fmla="*/ 3382009 w 13583910"/>
              <a:gd name="connsiteY11" fmla="*/ 4212936 h 6323089"/>
              <a:gd name="connsiteX12" fmla="*/ 2608287 w 13583910"/>
              <a:gd name="connsiteY12" fmla="*/ 4212937 h 6323089"/>
              <a:gd name="connsiteX13" fmla="*/ 2608287 w 13583910"/>
              <a:gd name="connsiteY13" fmla="*/ 6276198 h 6323089"/>
              <a:gd name="connsiteX14" fmla="*/ 7614 w 13583910"/>
              <a:gd name="connsiteY14" fmla="*/ 6302729 h 6323089"/>
              <a:gd name="connsiteX15" fmla="*/ 875123 w 13583910"/>
              <a:gd name="connsiteY15" fmla="*/ 1985552 h 6323089"/>
              <a:gd name="connsiteX0" fmla="*/ 1154365 w 13581798"/>
              <a:gd name="connsiteY0" fmla="*/ 1654535 h 6343764"/>
              <a:gd name="connsiteX1" fmla="*/ 4364636 w 13581798"/>
              <a:gd name="connsiteY1" fmla="*/ 60196 h 6343764"/>
              <a:gd name="connsiteX2" fmla="*/ 6732698 w 13581798"/>
              <a:gd name="connsiteY2" fmla="*/ 5030780 h 6343764"/>
              <a:gd name="connsiteX3" fmla="*/ 9194543 w 13581798"/>
              <a:gd name="connsiteY3" fmla="*/ 36750 h 6343764"/>
              <a:gd name="connsiteX4" fmla="*/ 12172206 w 13581798"/>
              <a:gd name="connsiteY4" fmla="*/ 1443519 h 6343764"/>
              <a:gd name="connsiteX5" fmla="*/ 13578975 w 13581798"/>
              <a:gd name="connsiteY5" fmla="*/ 6323404 h 6343764"/>
              <a:gd name="connsiteX6" fmla="*/ 10835775 w 13581798"/>
              <a:gd name="connsiteY6" fmla="*/ 6320319 h 6343764"/>
              <a:gd name="connsiteX7" fmla="*/ 10835776 w 13581798"/>
              <a:gd name="connsiteY7" fmla="*/ 4116381 h 6343764"/>
              <a:gd name="connsiteX8" fmla="*/ 10155836 w 13581798"/>
              <a:gd name="connsiteY8" fmla="*/ 4280504 h 6343764"/>
              <a:gd name="connsiteX9" fmla="*/ 10132390 w 13581798"/>
              <a:gd name="connsiteY9" fmla="*/ 6320319 h 6343764"/>
              <a:gd name="connsiteX10" fmla="*/ 3356452 w 13581798"/>
              <a:gd name="connsiteY10" fmla="*/ 6343764 h 6343764"/>
              <a:gd name="connsiteX11" fmla="*/ 3379897 w 13581798"/>
              <a:gd name="connsiteY11" fmla="*/ 4233611 h 6343764"/>
              <a:gd name="connsiteX12" fmla="*/ 2606175 w 13581798"/>
              <a:gd name="connsiteY12" fmla="*/ 4233612 h 6343764"/>
              <a:gd name="connsiteX13" fmla="*/ 2606175 w 13581798"/>
              <a:gd name="connsiteY13" fmla="*/ 6296873 h 6343764"/>
              <a:gd name="connsiteX14" fmla="*/ 5502 w 13581798"/>
              <a:gd name="connsiteY14" fmla="*/ 6323404 h 6343764"/>
              <a:gd name="connsiteX15" fmla="*/ 1154365 w 13581798"/>
              <a:gd name="connsiteY15" fmla="*/ 1654535 h 6343764"/>
              <a:gd name="connsiteX0" fmla="*/ 1154012 w 13581445"/>
              <a:gd name="connsiteY0" fmla="*/ 1654535 h 6343764"/>
              <a:gd name="connsiteX1" fmla="*/ 4364283 w 13581445"/>
              <a:gd name="connsiteY1" fmla="*/ 60196 h 6343764"/>
              <a:gd name="connsiteX2" fmla="*/ 6732345 w 13581445"/>
              <a:gd name="connsiteY2" fmla="*/ 5030780 h 6343764"/>
              <a:gd name="connsiteX3" fmla="*/ 9194190 w 13581445"/>
              <a:gd name="connsiteY3" fmla="*/ 36750 h 6343764"/>
              <a:gd name="connsiteX4" fmla="*/ 12171853 w 13581445"/>
              <a:gd name="connsiteY4" fmla="*/ 1443519 h 6343764"/>
              <a:gd name="connsiteX5" fmla="*/ 13578622 w 13581445"/>
              <a:gd name="connsiteY5" fmla="*/ 6323404 h 6343764"/>
              <a:gd name="connsiteX6" fmla="*/ 10835422 w 13581445"/>
              <a:gd name="connsiteY6" fmla="*/ 6320319 h 6343764"/>
              <a:gd name="connsiteX7" fmla="*/ 10835423 w 13581445"/>
              <a:gd name="connsiteY7" fmla="*/ 4116381 h 6343764"/>
              <a:gd name="connsiteX8" fmla="*/ 10155483 w 13581445"/>
              <a:gd name="connsiteY8" fmla="*/ 4280504 h 6343764"/>
              <a:gd name="connsiteX9" fmla="*/ 10132037 w 13581445"/>
              <a:gd name="connsiteY9" fmla="*/ 6320319 h 6343764"/>
              <a:gd name="connsiteX10" fmla="*/ 3356099 w 13581445"/>
              <a:gd name="connsiteY10" fmla="*/ 6343764 h 6343764"/>
              <a:gd name="connsiteX11" fmla="*/ 3379544 w 13581445"/>
              <a:gd name="connsiteY11" fmla="*/ 4233611 h 6343764"/>
              <a:gd name="connsiteX12" fmla="*/ 2605822 w 13581445"/>
              <a:gd name="connsiteY12" fmla="*/ 4233612 h 6343764"/>
              <a:gd name="connsiteX13" fmla="*/ 2605822 w 13581445"/>
              <a:gd name="connsiteY13" fmla="*/ 6296873 h 6343764"/>
              <a:gd name="connsiteX14" fmla="*/ 5149 w 13581445"/>
              <a:gd name="connsiteY14" fmla="*/ 6323404 h 6343764"/>
              <a:gd name="connsiteX15" fmla="*/ 1154012 w 13581445"/>
              <a:gd name="connsiteY15" fmla="*/ 1654535 h 6343764"/>
              <a:gd name="connsiteX0" fmla="*/ 1227606 w 13655039"/>
              <a:gd name="connsiteY0" fmla="*/ 1654535 h 6343764"/>
              <a:gd name="connsiteX1" fmla="*/ 4437877 w 13655039"/>
              <a:gd name="connsiteY1" fmla="*/ 60196 h 6343764"/>
              <a:gd name="connsiteX2" fmla="*/ 6805939 w 13655039"/>
              <a:gd name="connsiteY2" fmla="*/ 5030780 h 6343764"/>
              <a:gd name="connsiteX3" fmla="*/ 9267784 w 13655039"/>
              <a:gd name="connsiteY3" fmla="*/ 36750 h 6343764"/>
              <a:gd name="connsiteX4" fmla="*/ 12245447 w 13655039"/>
              <a:gd name="connsiteY4" fmla="*/ 1443519 h 6343764"/>
              <a:gd name="connsiteX5" fmla="*/ 13652216 w 13655039"/>
              <a:gd name="connsiteY5" fmla="*/ 6323404 h 6343764"/>
              <a:gd name="connsiteX6" fmla="*/ 10909016 w 13655039"/>
              <a:gd name="connsiteY6" fmla="*/ 6320319 h 6343764"/>
              <a:gd name="connsiteX7" fmla="*/ 10909017 w 13655039"/>
              <a:gd name="connsiteY7" fmla="*/ 4116381 h 6343764"/>
              <a:gd name="connsiteX8" fmla="*/ 10229077 w 13655039"/>
              <a:gd name="connsiteY8" fmla="*/ 4280504 h 6343764"/>
              <a:gd name="connsiteX9" fmla="*/ 10205631 w 13655039"/>
              <a:gd name="connsiteY9" fmla="*/ 6320319 h 6343764"/>
              <a:gd name="connsiteX10" fmla="*/ 3429693 w 13655039"/>
              <a:gd name="connsiteY10" fmla="*/ 6343764 h 6343764"/>
              <a:gd name="connsiteX11" fmla="*/ 3453138 w 13655039"/>
              <a:gd name="connsiteY11" fmla="*/ 4233611 h 6343764"/>
              <a:gd name="connsiteX12" fmla="*/ 2679416 w 13655039"/>
              <a:gd name="connsiteY12" fmla="*/ 4233612 h 6343764"/>
              <a:gd name="connsiteX13" fmla="*/ 2679416 w 13655039"/>
              <a:gd name="connsiteY13" fmla="*/ 6296873 h 6343764"/>
              <a:gd name="connsiteX14" fmla="*/ 78743 w 13655039"/>
              <a:gd name="connsiteY14" fmla="*/ 6323404 h 6343764"/>
              <a:gd name="connsiteX15" fmla="*/ 1227606 w 13655039"/>
              <a:gd name="connsiteY15" fmla="*/ 1654535 h 6343764"/>
              <a:gd name="connsiteX0" fmla="*/ 1227606 w 13655039"/>
              <a:gd name="connsiteY0" fmla="*/ 1626092 h 6315321"/>
              <a:gd name="connsiteX1" fmla="*/ 4437877 w 13655039"/>
              <a:gd name="connsiteY1" fmla="*/ 31753 h 6315321"/>
              <a:gd name="connsiteX2" fmla="*/ 6805939 w 13655039"/>
              <a:gd name="connsiteY2" fmla="*/ 5002337 h 6315321"/>
              <a:gd name="connsiteX3" fmla="*/ 9267784 w 13655039"/>
              <a:gd name="connsiteY3" fmla="*/ 8307 h 6315321"/>
              <a:gd name="connsiteX4" fmla="*/ 12245447 w 13655039"/>
              <a:gd name="connsiteY4" fmla="*/ 1415076 h 6315321"/>
              <a:gd name="connsiteX5" fmla="*/ 13652216 w 13655039"/>
              <a:gd name="connsiteY5" fmla="*/ 6294961 h 6315321"/>
              <a:gd name="connsiteX6" fmla="*/ 10909016 w 13655039"/>
              <a:gd name="connsiteY6" fmla="*/ 6291876 h 6315321"/>
              <a:gd name="connsiteX7" fmla="*/ 10909017 w 13655039"/>
              <a:gd name="connsiteY7" fmla="*/ 4087938 h 6315321"/>
              <a:gd name="connsiteX8" fmla="*/ 10229077 w 13655039"/>
              <a:gd name="connsiteY8" fmla="*/ 4252061 h 6315321"/>
              <a:gd name="connsiteX9" fmla="*/ 10205631 w 13655039"/>
              <a:gd name="connsiteY9" fmla="*/ 6291876 h 6315321"/>
              <a:gd name="connsiteX10" fmla="*/ 3429693 w 13655039"/>
              <a:gd name="connsiteY10" fmla="*/ 6315321 h 6315321"/>
              <a:gd name="connsiteX11" fmla="*/ 3453138 w 13655039"/>
              <a:gd name="connsiteY11" fmla="*/ 4205168 h 6315321"/>
              <a:gd name="connsiteX12" fmla="*/ 2679416 w 13655039"/>
              <a:gd name="connsiteY12" fmla="*/ 4205169 h 6315321"/>
              <a:gd name="connsiteX13" fmla="*/ 2679416 w 13655039"/>
              <a:gd name="connsiteY13" fmla="*/ 6268430 h 6315321"/>
              <a:gd name="connsiteX14" fmla="*/ 78743 w 13655039"/>
              <a:gd name="connsiteY14" fmla="*/ 6294961 h 6315321"/>
              <a:gd name="connsiteX15" fmla="*/ 1227606 w 13655039"/>
              <a:gd name="connsiteY15" fmla="*/ 1626092 h 6315321"/>
              <a:gd name="connsiteX0" fmla="*/ 1227606 w 13655039"/>
              <a:gd name="connsiteY0" fmla="*/ 1618416 h 6307645"/>
              <a:gd name="connsiteX1" fmla="*/ 4437877 w 13655039"/>
              <a:gd name="connsiteY1" fmla="*/ 24077 h 6307645"/>
              <a:gd name="connsiteX2" fmla="*/ 6805939 w 13655039"/>
              <a:gd name="connsiteY2" fmla="*/ 4994661 h 6307645"/>
              <a:gd name="connsiteX3" fmla="*/ 9267784 w 13655039"/>
              <a:gd name="connsiteY3" fmla="*/ 631 h 6307645"/>
              <a:gd name="connsiteX4" fmla="*/ 12245447 w 13655039"/>
              <a:gd name="connsiteY4" fmla="*/ 1407400 h 6307645"/>
              <a:gd name="connsiteX5" fmla="*/ 13652216 w 13655039"/>
              <a:gd name="connsiteY5" fmla="*/ 6287285 h 6307645"/>
              <a:gd name="connsiteX6" fmla="*/ 10909016 w 13655039"/>
              <a:gd name="connsiteY6" fmla="*/ 6284200 h 6307645"/>
              <a:gd name="connsiteX7" fmla="*/ 10909017 w 13655039"/>
              <a:gd name="connsiteY7" fmla="*/ 4080262 h 6307645"/>
              <a:gd name="connsiteX8" fmla="*/ 10229077 w 13655039"/>
              <a:gd name="connsiteY8" fmla="*/ 4244385 h 6307645"/>
              <a:gd name="connsiteX9" fmla="*/ 10205631 w 13655039"/>
              <a:gd name="connsiteY9" fmla="*/ 6284200 h 6307645"/>
              <a:gd name="connsiteX10" fmla="*/ 3429693 w 13655039"/>
              <a:gd name="connsiteY10" fmla="*/ 6307645 h 6307645"/>
              <a:gd name="connsiteX11" fmla="*/ 3453138 w 13655039"/>
              <a:gd name="connsiteY11" fmla="*/ 4197492 h 6307645"/>
              <a:gd name="connsiteX12" fmla="*/ 2679416 w 13655039"/>
              <a:gd name="connsiteY12" fmla="*/ 4197493 h 6307645"/>
              <a:gd name="connsiteX13" fmla="*/ 2679416 w 13655039"/>
              <a:gd name="connsiteY13" fmla="*/ 6260754 h 6307645"/>
              <a:gd name="connsiteX14" fmla="*/ 78743 w 13655039"/>
              <a:gd name="connsiteY14" fmla="*/ 6287285 h 6307645"/>
              <a:gd name="connsiteX15" fmla="*/ 1227606 w 1365503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10213801 w 13663209"/>
              <a:gd name="connsiteY9" fmla="*/ 6284200 h 6307645"/>
              <a:gd name="connsiteX10" fmla="*/ 7333287 w 13663209"/>
              <a:gd name="connsiteY10" fmla="*/ 6263952 h 6307645"/>
              <a:gd name="connsiteX11" fmla="*/ 3437863 w 13663209"/>
              <a:gd name="connsiteY11" fmla="*/ 6307645 h 6307645"/>
              <a:gd name="connsiteX12" fmla="*/ 3461308 w 13663209"/>
              <a:gd name="connsiteY12" fmla="*/ 4197492 h 6307645"/>
              <a:gd name="connsiteX13" fmla="*/ 2687586 w 13663209"/>
              <a:gd name="connsiteY13" fmla="*/ 4197493 h 6307645"/>
              <a:gd name="connsiteX14" fmla="*/ 2687586 w 13663209"/>
              <a:gd name="connsiteY14" fmla="*/ 6260754 h 6307645"/>
              <a:gd name="connsiteX15" fmla="*/ 86913 w 13663209"/>
              <a:gd name="connsiteY15" fmla="*/ 6287285 h 6307645"/>
              <a:gd name="connsiteX16" fmla="*/ 1235776 w 13663209"/>
              <a:gd name="connsiteY16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10237247 w 13663209"/>
              <a:gd name="connsiteY8" fmla="*/ 4244385 h 6307645"/>
              <a:gd name="connsiteX9" fmla="*/ 7333287 w 13663209"/>
              <a:gd name="connsiteY9" fmla="*/ 6263952 h 6307645"/>
              <a:gd name="connsiteX10" fmla="*/ 3437863 w 13663209"/>
              <a:gd name="connsiteY10" fmla="*/ 6307645 h 6307645"/>
              <a:gd name="connsiteX11" fmla="*/ 3461308 w 13663209"/>
              <a:gd name="connsiteY11" fmla="*/ 4197492 h 6307645"/>
              <a:gd name="connsiteX12" fmla="*/ 2687586 w 13663209"/>
              <a:gd name="connsiteY12" fmla="*/ 4197493 h 6307645"/>
              <a:gd name="connsiteX13" fmla="*/ 2687586 w 13663209"/>
              <a:gd name="connsiteY13" fmla="*/ 6260754 h 6307645"/>
              <a:gd name="connsiteX14" fmla="*/ 86913 w 13663209"/>
              <a:gd name="connsiteY14" fmla="*/ 6287285 h 6307645"/>
              <a:gd name="connsiteX15" fmla="*/ 1235776 w 13663209"/>
              <a:gd name="connsiteY15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10917187 w 13663209"/>
              <a:gd name="connsiteY7" fmla="*/ 4080262 h 6307645"/>
              <a:gd name="connsiteX8" fmla="*/ 7333287 w 13663209"/>
              <a:gd name="connsiteY8" fmla="*/ 6263952 h 6307645"/>
              <a:gd name="connsiteX9" fmla="*/ 3437863 w 13663209"/>
              <a:gd name="connsiteY9" fmla="*/ 6307645 h 6307645"/>
              <a:gd name="connsiteX10" fmla="*/ 3461308 w 13663209"/>
              <a:gd name="connsiteY10" fmla="*/ 4197492 h 6307645"/>
              <a:gd name="connsiteX11" fmla="*/ 2687586 w 13663209"/>
              <a:gd name="connsiteY11" fmla="*/ 4197493 h 6307645"/>
              <a:gd name="connsiteX12" fmla="*/ 2687586 w 13663209"/>
              <a:gd name="connsiteY12" fmla="*/ 6260754 h 6307645"/>
              <a:gd name="connsiteX13" fmla="*/ 86913 w 13663209"/>
              <a:gd name="connsiteY13" fmla="*/ 6287285 h 6307645"/>
              <a:gd name="connsiteX14" fmla="*/ 1235776 w 13663209"/>
              <a:gd name="connsiteY14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10917186 w 13663209"/>
              <a:gd name="connsiteY6" fmla="*/ 6284200 h 6307645"/>
              <a:gd name="connsiteX7" fmla="*/ 7333287 w 13663209"/>
              <a:gd name="connsiteY7" fmla="*/ 6263952 h 6307645"/>
              <a:gd name="connsiteX8" fmla="*/ 3437863 w 13663209"/>
              <a:gd name="connsiteY8" fmla="*/ 6307645 h 6307645"/>
              <a:gd name="connsiteX9" fmla="*/ 3461308 w 13663209"/>
              <a:gd name="connsiteY9" fmla="*/ 4197492 h 6307645"/>
              <a:gd name="connsiteX10" fmla="*/ 2687586 w 13663209"/>
              <a:gd name="connsiteY10" fmla="*/ 4197493 h 6307645"/>
              <a:gd name="connsiteX11" fmla="*/ 2687586 w 13663209"/>
              <a:gd name="connsiteY11" fmla="*/ 6260754 h 6307645"/>
              <a:gd name="connsiteX12" fmla="*/ 86913 w 13663209"/>
              <a:gd name="connsiteY12" fmla="*/ 6287285 h 6307645"/>
              <a:gd name="connsiteX13" fmla="*/ 1235776 w 13663209"/>
              <a:gd name="connsiteY13" fmla="*/ 1618416 h 6307645"/>
              <a:gd name="connsiteX0" fmla="*/ 1235776 w 13663209"/>
              <a:gd name="connsiteY0" fmla="*/ 1618416 h 6307645"/>
              <a:gd name="connsiteX1" fmla="*/ 4446047 w 13663209"/>
              <a:gd name="connsiteY1" fmla="*/ 24077 h 6307645"/>
              <a:gd name="connsiteX2" fmla="*/ 6814109 w 13663209"/>
              <a:gd name="connsiteY2" fmla="*/ 4994661 h 6307645"/>
              <a:gd name="connsiteX3" fmla="*/ 9275954 w 13663209"/>
              <a:gd name="connsiteY3" fmla="*/ 631 h 6307645"/>
              <a:gd name="connsiteX4" fmla="*/ 12253617 w 13663209"/>
              <a:gd name="connsiteY4" fmla="*/ 1407400 h 6307645"/>
              <a:gd name="connsiteX5" fmla="*/ 13660386 w 13663209"/>
              <a:gd name="connsiteY5" fmla="*/ 6287285 h 6307645"/>
              <a:gd name="connsiteX6" fmla="*/ 7333287 w 13663209"/>
              <a:gd name="connsiteY6" fmla="*/ 6263952 h 6307645"/>
              <a:gd name="connsiteX7" fmla="*/ 3437863 w 13663209"/>
              <a:gd name="connsiteY7" fmla="*/ 6307645 h 6307645"/>
              <a:gd name="connsiteX8" fmla="*/ 3461308 w 13663209"/>
              <a:gd name="connsiteY8" fmla="*/ 4197492 h 6307645"/>
              <a:gd name="connsiteX9" fmla="*/ 2687586 w 13663209"/>
              <a:gd name="connsiteY9" fmla="*/ 4197493 h 6307645"/>
              <a:gd name="connsiteX10" fmla="*/ 2687586 w 13663209"/>
              <a:gd name="connsiteY10" fmla="*/ 6260754 h 6307645"/>
              <a:gd name="connsiteX11" fmla="*/ 86913 w 13663209"/>
              <a:gd name="connsiteY11" fmla="*/ 6287285 h 6307645"/>
              <a:gd name="connsiteX12" fmla="*/ 1235776 w 13663209"/>
              <a:gd name="connsiteY12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333287 w 12253617"/>
              <a:gd name="connsiteY5" fmla="*/ 6263952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418397 w 12253617"/>
              <a:gd name="connsiteY5" fmla="*/ 6307645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18416 h 6307645"/>
              <a:gd name="connsiteX1" fmla="*/ 4446047 w 12253617"/>
              <a:gd name="connsiteY1" fmla="*/ 24077 h 6307645"/>
              <a:gd name="connsiteX2" fmla="*/ 6814109 w 12253617"/>
              <a:gd name="connsiteY2" fmla="*/ 4994661 h 6307645"/>
              <a:gd name="connsiteX3" fmla="*/ 9275954 w 12253617"/>
              <a:gd name="connsiteY3" fmla="*/ 631 h 6307645"/>
              <a:gd name="connsiteX4" fmla="*/ 12253617 w 12253617"/>
              <a:gd name="connsiteY4" fmla="*/ 1407400 h 6307645"/>
              <a:gd name="connsiteX5" fmla="*/ 7418397 w 12253617"/>
              <a:gd name="connsiteY5" fmla="*/ 6307645 h 6307645"/>
              <a:gd name="connsiteX6" fmla="*/ 3437863 w 12253617"/>
              <a:gd name="connsiteY6" fmla="*/ 6307645 h 6307645"/>
              <a:gd name="connsiteX7" fmla="*/ 3461308 w 12253617"/>
              <a:gd name="connsiteY7" fmla="*/ 4197492 h 6307645"/>
              <a:gd name="connsiteX8" fmla="*/ 2687586 w 12253617"/>
              <a:gd name="connsiteY8" fmla="*/ 4197493 h 6307645"/>
              <a:gd name="connsiteX9" fmla="*/ 2687586 w 12253617"/>
              <a:gd name="connsiteY9" fmla="*/ 6260754 h 6307645"/>
              <a:gd name="connsiteX10" fmla="*/ 86913 w 12253617"/>
              <a:gd name="connsiteY10" fmla="*/ 6287285 h 6307645"/>
              <a:gd name="connsiteX11" fmla="*/ 1235776 w 12253617"/>
              <a:gd name="connsiteY11" fmla="*/ 1618416 h 6307645"/>
              <a:gd name="connsiteX0" fmla="*/ 1235776 w 12253617"/>
              <a:gd name="connsiteY0" fmla="*/ 1627152 h 6316381"/>
              <a:gd name="connsiteX1" fmla="*/ 4446047 w 12253617"/>
              <a:gd name="connsiteY1" fmla="*/ 32813 h 6316381"/>
              <a:gd name="connsiteX2" fmla="*/ 6814109 w 12253617"/>
              <a:gd name="connsiteY2" fmla="*/ 5003397 h 6316381"/>
              <a:gd name="connsiteX3" fmla="*/ 9275954 w 12253617"/>
              <a:gd name="connsiteY3" fmla="*/ 9367 h 6316381"/>
              <a:gd name="connsiteX4" fmla="*/ 12253617 w 12253617"/>
              <a:gd name="connsiteY4" fmla="*/ 1416136 h 6316381"/>
              <a:gd name="connsiteX5" fmla="*/ 7418397 w 12253617"/>
              <a:gd name="connsiteY5" fmla="*/ 6316381 h 6316381"/>
              <a:gd name="connsiteX6" fmla="*/ 3437863 w 12253617"/>
              <a:gd name="connsiteY6" fmla="*/ 6316381 h 6316381"/>
              <a:gd name="connsiteX7" fmla="*/ 3461308 w 12253617"/>
              <a:gd name="connsiteY7" fmla="*/ 4206228 h 6316381"/>
              <a:gd name="connsiteX8" fmla="*/ 2687586 w 12253617"/>
              <a:gd name="connsiteY8" fmla="*/ 4206229 h 6316381"/>
              <a:gd name="connsiteX9" fmla="*/ 2687586 w 12253617"/>
              <a:gd name="connsiteY9" fmla="*/ 6269490 h 6316381"/>
              <a:gd name="connsiteX10" fmla="*/ 86913 w 12253617"/>
              <a:gd name="connsiteY10" fmla="*/ 6296021 h 6316381"/>
              <a:gd name="connsiteX11" fmla="*/ 1235776 w 12253617"/>
              <a:gd name="connsiteY11" fmla="*/ 1627152 h 6316381"/>
              <a:gd name="connsiteX0" fmla="*/ 1235776 w 12253617"/>
              <a:gd name="connsiteY0" fmla="*/ 1619906 h 6309135"/>
              <a:gd name="connsiteX1" fmla="*/ 4446047 w 12253617"/>
              <a:gd name="connsiteY1" fmla="*/ 25567 h 6309135"/>
              <a:gd name="connsiteX2" fmla="*/ 6814109 w 12253617"/>
              <a:gd name="connsiteY2" fmla="*/ 4996151 h 6309135"/>
              <a:gd name="connsiteX3" fmla="*/ 9275954 w 12253617"/>
              <a:gd name="connsiteY3" fmla="*/ 2121 h 6309135"/>
              <a:gd name="connsiteX4" fmla="*/ 12253617 w 12253617"/>
              <a:gd name="connsiteY4" fmla="*/ 1408890 h 6309135"/>
              <a:gd name="connsiteX5" fmla="*/ 7418397 w 12253617"/>
              <a:gd name="connsiteY5" fmla="*/ 6309135 h 6309135"/>
              <a:gd name="connsiteX6" fmla="*/ 3437863 w 12253617"/>
              <a:gd name="connsiteY6" fmla="*/ 6309135 h 6309135"/>
              <a:gd name="connsiteX7" fmla="*/ 3461308 w 12253617"/>
              <a:gd name="connsiteY7" fmla="*/ 4198982 h 6309135"/>
              <a:gd name="connsiteX8" fmla="*/ 2687586 w 12253617"/>
              <a:gd name="connsiteY8" fmla="*/ 4198983 h 6309135"/>
              <a:gd name="connsiteX9" fmla="*/ 2687586 w 12253617"/>
              <a:gd name="connsiteY9" fmla="*/ 6262244 h 6309135"/>
              <a:gd name="connsiteX10" fmla="*/ 86913 w 12253617"/>
              <a:gd name="connsiteY10" fmla="*/ 6288775 h 6309135"/>
              <a:gd name="connsiteX11" fmla="*/ 1235776 w 12253617"/>
              <a:gd name="connsiteY11" fmla="*/ 1619906 h 6309135"/>
              <a:gd name="connsiteX0" fmla="*/ 1235776 w 12253617"/>
              <a:gd name="connsiteY0" fmla="*/ 1619905 h 6309134"/>
              <a:gd name="connsiteX1" fmla="*/ 4446047 w 12253617"/>
              <a:gd name="connsiteY1" fmla="*/ 25566 h 6309134"/>
              <a:gd name="connsiteX2" fmla="*/ 6814109 w 12253617"/>
              <a:gd name="connsiteY2" fmla="*/ 4996150 h 6309134"/>
              <a:gd name="connsiteX3" fmla="*/ 9275954 w 12253617"/>
              <a:gd name="connsiteY3" fmla="*/ 2120 h 6309134"/>
              <a:gd name="connsiteX4" fmla="*/ 12253617 w 12253617"/>
              <a:gd name="connsiteY4" fmla="*/ 1408889 h 6309134"/>
              <a:gd name="connsiteX5" fmla="*/ 7418397 w 12253617"/>
              <a:gd name="connsiteY5" fmla="*/ 6309134 h 6309134"/>
              <a:gd name="connsiteX6" fmla="*/ 3437863 w 12253617"/>
              <a:gd name="connsiteY6" fmla="*/ 6309134 h 6309134"/>
              <a:gd name="connsiteX7" fmla="*/ 3461308 w 12253617"/>
              <a:gd name="connsiteY7" fmla="*/ 4198981 h 6309134"/>
              <a:gd name="connsiteX8" fmla="*/ 2687586 w 12253617"/>
              <a:gd name="connsiteY8" fmla="*/ 4198982 h 6309134"/>
              <a:gd name="connsiteX9" fmla="*/ 2687586 w 12253617"/>
              <a:gd name="connsiteY9" fmla="*/ 6262243 h 6309134"/>
              <a:gd name="connsiteX10" fmla="*/ 86913 w 12253617"/>
              <a:gd name="connsiteY10" fmla="*/ 6288774 h 6309134"/>
              <a:gd name="connsiteX11" fmla="*/ 1235776 w 12253617"/>
              <a:gd name="connsiteY11" fmla="*/ 1619905 h 6309134"/>
              <a:gd name="connsiteX0" fmla="*/ 1235776 w 12168508"/>
              <a:gd name="connsiteY0" fmla="*/ 1620410 h 6309639"/>
              <a:gd name="connsiteX1" fmla="*/ 4446047 w 12168508"/>
              <a:gd name="connsiteY1" fmla="*/ 26071 h 6309639"/>
              <a:gd name="connsiteX2" fmla="*/ 6814109 w 12168508"/>
              <a:gd name="connsiteY2" fmla="*/ 4996655 h 6309639"/>
              <a:gd name="connsiteX3" fmla="*/ 9275954 w 12168508"/>
              <a:gd name="connsiteY3" fmla="*/ 2625 h 6309639"/>
              <a:gd name="connsiteX4" fmla="*/ 12168508 w 12168508"/>
              <a:gd name="connsiteY4" fmla="*/ 1365701 h 6309639"/>
              <a:gd name="connsiteX5" fmla="*/ 7418397 w 12168508"/>
              <a:gd name="connsiteY5" fmla="*/ 6309639 h 6309639"/>
              <a:gd name="connsiteX6" fmla="*/ 3437863 w 12168508"/>
              <a:gd name="connsiteY6" fmla="*/ 6309639 h 6309639"/>
              <a:gd name="connsiteX7" fmla="*/ 3461308 w 12168508"/>
              <a:gd name="connsiteY7" fmla="*/ 4199486 h 6309639"/>
              <a:gd name="connsiteX8" fmla="*/ 2687586 w 12168508"/>
              <a:gd name="connsiteY8" fmla="*/ 4199487 h 6309639"/>
              <a:gd name="connsiteX9" fmla="*/ 2687586 w 12168508"/>
              <a:gd name="connsiteY9" fmla="*/ 6262748 h 6309639"/>
              <a:gd name="connsiteX10" fmla="*/ 86913 w 12168508"/>
              <a:gd name="connsiteY10" fmla="*/ 6289279 h 6309639"/>
              <a:gd name="connsiteX11" fmla="*/ 1235776 w 12168508"/>
              <a:gd name="connsiteY11" fmla="*/ 1620410 h 6309639"/>
              <a:gd name="connsiteX0" fmla="*/ 1235776 w 12168508"/>
              <a:gd name="connsiteY0" fmla="*/ 1620410 h 6309639"/>
              <a:gd name="connsiteX1" fmla="*/ 4446047 w 12168508"/>
              <a:gd name="connsiteY1" fmla="*/ 26071 h 6309639"/>
              <a:gd name="connsiteX2" fmla="*/ 6814109 w 12168508"/>
              <a:gd name="connsiteY2" fmla="*/ 4996655 h 6309639"/>
              <a:gd name="connsiteX3" fmla="*/ 9275954 w 12168508"/>
              <a:gd name="connsiteY3" fmla="*/ 2625 h 6309639"/>
              <a:gd name="connsiteX4" fmla="*/ 12168508 w 12168508"/>
              <a:gd name="connsiteY4" fmla="*/ 1365701 h 6309639"/>
              <a:gd name="connsiteX5" fmla="*/ 7418397 w 12168508"/>
              <a:gd name="connsiteY5" fmla="*/ 6309639 h 6309639"/>
              <a:gd name="connsiteX6" fmla="*/ 3437863 w 12168508"/>
              <a:gd name="connsiteY6" fmla="*/ 6309639 h 6309639"/>
              <a:gd name="connsiteX7" fmla="*/ 3461308 w 12168508"/>
              <a:gd name="connsiteY7" fmla="*/ 4199486 h 6309639"/>
              <a:gd name="connsiteX8" fmla="*/ 2687586 w 12168508"/>
              <a:gd name="connsiteY8" fmla="*/ 4199487 h 6309639"/>
              <a:gd name="connsiteX9" fmla="*/ 2687586 w 12168508"/>
              <a:gd name="connsiteY9" fmla="*/ 6262748 h 6309639"/>
              <a:gd name="connsiteX10" fmla="*/ 86913 w 12168508"/>
              <a:gd name="connsiteY10" fmla="*/ 6289279 h 6309639"/>
              <a:gd name="connsiteX11" fmla="*/ 1235776 w 12168508"/>
              <a:gd name="connsiteY11" fmla="*/ 1620410 h 6309639"/>
              <a:gd name="connsiteX0" fmla="*/ 1235776 w 12168508"/>
              <a:gd name="connsiteY0" fmla="*/ 1617805 h 6307034"/>
              <a:gd name="connsiteX1" fmla="*/ 4446047 w 12168508"/>
              <a:gd name="connsiteY1" fmla="*/ 23466 h 6307034"/>
              <a:gd name="connsiteX2" fmla="*/ 6814109 w 12168508"/>
              <a:gd name="connsiteY2" fmla="*/ 4994050 h 6307034"/>
              <a:gd name="connsiteX3" fmla="*/ 9275954 w 12168508"/>
              <a:gd name="connsiteY3" fmla="*/ 20 h 6307034"/>
              <a:gd name="connsiteX4" fmla="*/ 12168508 w 12168508"/>
              <a:gd name="connsiteY4" fmla="*/ 1363096 h 6307034"/>
              <a:gd name="connsiteX5" fmla="*/ 7418397 w 12168508"/>
              <a:gd name="connsiteY5" fmla="*/ 6307034 h 6307034"/>
              <a:gd name="connsiteX6" fmla="*/ 3437863 w 12168508"/>
              <a:gd name="connsiteY6" fmla="*/ 6307034 h 6307034"/>
              <a:gd name="connsiteX7" fmla="*/ 3461308 w 12168508"/>
              <a:gd name="connsiteY7" fmla="*/ 4196881 h 6307034"/>
              <a:gd name="connsiteX8" fmla="*/ 2687586 w 12168508"/>
              <a:gd name="connsiteY8" fmla="*/ 4196882 h 6307034"/>
              <a:gd name="connsiteX9" fmla="*/ 2687586 w 12168508"/>
              <a:gd name="connsiteY9" fmla="*/ 6260143 h 6307034"/>
              <a:gd name="connsiteX10" fmla="*/ 86913 w 12168508"/>
              <a:gd name="connsiteY10" fmla="*/ 6286674 h 6307034"/>
              <a:gd name="connsiteX11" fmla="*/ 1235776 w 12168508"/>
              <a:gd name="connsiteY11" fmla="*/ 1617805 h 6307034"/>
              <a:gd name="connsiteX0" fmla="*/ 1376894 w 12309626"/>
              <a:gd name="connsiteY0" fmla="*/ 1617805 h 6307034"/>
              <a:gd name="connsiteX1" fmla="*/ 4587165 w 12309626"/>
              <a:gd name="connsiteY1" fmla="*/ 23466 h 6307034"/>
              <a:gd name="connsiteX2" fmla="*/ 6955227 w 12309626"/>
              <a:gd name="connsiteY2" fmla="*/ 4994050 h 6307034"/>
              <a:gd name="connsiteX3" fmla="*/ 9417072 w 12309626"/>
              <a:gd name="connsiteY3" fmla="*/ 20 h 6307034"/>
              <a:gd name="connsiteX4" fmla="*/ 12309626 w 12309626"/>
              <a:gd name="connsiteY4" fmla="*/ 1363096 h 6307034"/>
              <a:gd name="connsiteX5" fmla="*/ 7559515 w 12309626"/>
              <a:gd name="connsiteY5" fmla="*/ 6307034 h 6307034"/>
              <a:gd name="connsiteX6" fmla="*/ 3578981 w 12309626"/>
              <a:gd name="connsiteY6" fmla="*/ 6307034 h 6307034"/>
              <a:gd name="connsiteX7" fmla="*/ 3602426 w 12309626"/>
              <a:gd name="connsiteY7" fmla="*/ 4196881 h 6307034"/>
              <a:gd name="connsiteX8" fmla="*/ 2828704 w 12309626"/>
              <a:gd name="connsiteY8" fmla="*/ 4196882 h 6307034"/>
              <a:gd name="connsiteX9" fmla="*/ 2828704 w 12309626"/>
              <a:gd name="connsiteY9" fmla="*/ 6260143 h 6307034"/>
              <a:gd name="connsiteX10" fmla="*/ 79090 w 12309626"/>
              <a:gd name="connsiteY10" fmla="*/ 6221134 h 6307034"/>
              <a:gd name="connsiteX11" fmla="*/ 1376894 w 12309626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869270 w 12350192"/>
              <a:gd name="connsiteY9" fmla="*/ 6260143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953259 w 12350192"/>
              <a:gd name="connsiteY9" fmla="*/ 6265891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17460 w 12350192"/>
              <a:gd name="connsiteY0" fmla="*/ 1617805 h 6307034"/>
              <a:gd name="connsiteX1" fmla="*/ 4627731 w 12350192"/>
              <a:gd name="connsiteY1" fmla="*/ 23466 h 6307034"/>
              <a:gd name="connsiteX2" fmla="*/ 6995793 w 12350192"/>
              <a:gd name="connsiteY2" fmla="*/ 4994050 h 6307034"/>
              <a:gd name="connsiteX3" fmla="*/ 9457638 w 12350192"/>
              <a:gd name="connsiteY3" fmla="*/ 20 h 6307034"/>
              <a:gd name="connsiteX4" fmla="*/ 12350192 w 12350192"/>
              <a:gd name="connsiteY4" fmla="*/ 1363096 h 6307034"/>
              <a:gd name="connsiteX5" fmla="*/ 7600081 w 12350192"/>
              <a:gd name="connsiteY5" fmla="*/ 6307034 h 6307034"/>
              <a:gd name="connsiteX6" fmla="*/ 3619547 w 12350192"/>
              <a:gd name="connsiteY6" fmla="*/ 6307034 h 6307034"/>
              <a:gd name="connsiteX7" fmla="*/ 3642992 w 12350192"/>
              <a:gd name="connsiteY7" fmla="*/ 4196881 h 6307034"/>
              <a:gd name="connsiteX8" fmla="*/ 2869270 w 12350192"/>
              <a:gd name="connsiteY8" fmla="*/ 4196882 h 6307034"/>
              <a:gd name="connsiteX9" fmla="*/ 2953259 w 12350192"/>
              <a:gd name="connsiteY9" fmla="*/ 6254393 h 6307034"/>
              <a:gd name="connsiteX10" fmla="*/ 77102 w 12350192"/>
              <a:gd name="connsiteY10" fmla="*/ 6286674 h 6307034"/>
              <a:gd name="connsiteX11" fmla="*/ 1417460 w 12350192"/>
              <a:gd name="connsiteY11" fmla="*/ 1617805 h 6307034"/>
              <a:gd name="connsiteX0" fmla="*/ 1432418 w 12365150"/>
              <a:gd name="connsiteY0" fmla="*/ 1617805 h 6307034"/>
              <a:gd name="connsiteX1" fmla="*/ 4642689 w 12365150"/>
              <a:gd name="connsiteY1" fmla="*/ 23466 h 6307034"/>
              <a:gd name="connsiteX2" fmla="*/ 7010751 w 12365150"/>
              <a:gd name="connsiteY2" fmla="*/ 4994050 h 6307034"/>
              <a:gd name="connsiteX3" fmla="*/ 9472596 w 12365150"/>
              <a:gd name="connsiteY3" fmla="*/ 20 h 6307034"/>
              <a:gd name="connsiteX4" fmla="*/ 12365150 w 12365150"/>
              <a:gd name="connsiteY4" fmla="*/ 1363096 h 6307034"/>
              <a:gd name="connsiteX5" fmla="*/ 7615039 w 12365150"/>
              <a:gd name="connsiteY5" fmla="*/ 6307034 h 6307034"/>
              <a:gd name="connsiteX6" fmla="*/ 3634505 w 12365150"/>
              <a:gd name="connsiteY6" fmla="*/ 6307034 h 6307034"/>
              <a:gd name="connsiteX7" fmla="*/ 3657950 w 12365150"/>
              <a:gd name="connsiteY7" fmla="*/ 4196881 h 6307034"/>
              <a:gd name="connsiteX8" fmla="*/ 2884228 w 12365150"/>
              <a:gd name="connsiteY8" fmla="*/ 4196882 h 6307034"/>
              <a:gd name="connsiteX9" fmla="*/ 2968217 w 12365150"/>
              <a:gd name="connsiteY9" fmla="*/ 6254393 h 6307034"/>
              <a:gd name="connsiteX10" fmla="*/ 76395 w 12365150"/>
              <a:gd name="connsiteY10" fmla="*/ 6278632 h 6307034"/>
              <a:gd name="connsiteX11" fmla="*/ 1432418 w 12365150"/>
              <a:gd name="connsiteY11" fmla="*/ 1617805 h 6307034"/>
              <a:gd name="connsiteX0" fmla="*/ 1428679 w 12361411"/>
              <a:gd name="connsiteY0" fmla="*/ 1617805 h 6307034"/>
              <a:gd name="connsiteX1" fmla="*/ 4638950 w 12361411"/>
              <a:gd name="connsiteY1" fmla="*/ 23466 h 6307034"/>
              <a:gd name="connsiteX2" fmla="*/ 7007012 w 12361411"/>
              <a:gd name="connsiteY2" fmla="*/ 4994050 h 6307034"/>
              <a:gd name="connsiteX3" fmla="*/ 9468857 w 12361411"/>
              <a:gd name="connsiteY3" fmla="*/ 20 h 6307034"/>
              <a:gd name="connsiteX4" fmla="*/ 12361411 w 12361411"/>
              <a:gd name="connsiteY4" fmla="*/ 1363096 h 6307034"/>
              <a:gd name="connsiteX5" fmla="*/ 7611300 w 12361411"/>
              <a:gd name="connsiteY5" fmla="*/ 6307034 h 6307034"/>
              <a:gd name="connsiteX6" fmla="*/ 3630766 w 12361411"/>
              <a:gd name="connsiteY6" fmla="*/ 6307034 h 6307034"/>
              <a:gd name="connsiteX7" fmla="*/ 3654211 w 12361411"/>
              <a:gd name="connsiteY7" fmla="*/ 4196881 h 6307034"/>
              <a:gd name="connsiteX8" fmla="*/ 2880489 w 12361411"/>
              <a:gd name="connsiteY8" fmla="*/ 4196882 h 6307034"/>
              <a:gd name="connsiteX9" fmla="*/ 2964478 w 12361411"/>
              <a:gd name="connsiteY9" fmla="*/ 6254393 h 6307034"/>
              <a:gd name="connsiteX10" fmla="*/ 76572 w 12361411"/>
              <a:gd name="connsiteY10" fmla="*/ 6270590 h 6307034"/>
              <a:gd name="connsiteX11" fmla="*/ 1428679 w 12361411"/>
              <a:gd name="connsiteY11" fmla="*/ 1617805 h 6307034"/>
              <a:gd name="connsiteX0" fmla="*/ 1447387 w 12380119"/>
              <a:gd name="connsiteY0" fmla="*/ 1617805 h 6307034"/>
              <a:gd name="connsiteX1" fmla="*/ 4657658 w 12380119"/>
              <a:gd name="connsiteY1" fmla="*/ 23466 h 6307034"/>
              <a:gd name="connsiteX2" fmla="*/ 7025720 w 12380119"/>
              <a:gd name="connsiteY2" fmla="*/ 4994050 h 6307034"/>
              <a:gd name="connsiteX3" fmla="*/ 9487565 w 12380119"/>
              <a:gd name="connsiteY3" fmla="*/ 20 h 6307034"/>
              <a:gd name="connsiteX4" fmla="*/ 12380119 w 12380119"/>
              <a:gd name="connsiteY4" fmla="*/ 1363096 h 6307034"/>
              <a:gd name="connsiteX5" fmla="*/ 7630008 w 12380119"/>
              <a:gd name="connsiteY5" fmla="*/ 6307034 h 6307034"/>
              <a:gd name="connsiteX6" fmla="*/ 3649474 w 12380119"/>
              <a:gd name="connsiteY6" fmla="*/ 6307034 h 6307034"/>
              <a:gd name="connsiteX7" fmla="*/ 3672919 w 12380119"/>
              <a:gd name="connsiteY7" fmla="*/ 4196881 h 6307034"/>
              <a:gd name="connsiteX8" fmla="*/ 2899197 w 12380119"/>
              <a:gd name="connsiteY8" fmla="*/ 4196882 h 6307034"/>
              <a:gd name="connsiteX9" fmla="*/ 2983186 w 12380119"/>
              <a:gd name="connsiteY9" fmla="*/ 6254393 h 6307034"/>
              <a:gd name="connsiteX10" fmla="*/ 75700 w 12380119"/>
              <a:gd name="connsiteY10" fmla="*/ 6266569 h 6307034"/>
              <a:gd name="connsiteX11" fmla="*/ 1447387 w 12380119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79271 w 12380120"/>
              <a:gd name="connsiteY9" fmla="*/ 6258414 h 6307034"/>
              <a:gd name="connsiteX10" fmla="*/ 75701 w 12380120"/>
              <a:gd name="connsiteY10" fmla="*/ 6266569 h 6307034"/>
              <a:gd name="connsiteX11" fmla="*/ 1447388 w 12380120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94936 w 12380120"/>
              <a:gd name="connsiteY9" fmla="*/ 6246351 h 6307034"/>
              <a:gd name="connsiteX10" fmla="*/ 75701 w 12380120"/>
              <a:gd name="connsiteY10" fmla="*/ 6266569 h 6307034"/>
              <a:gd name="connsiteX11" fmla="*/ 1447388 w 12380120"/>
              <a:gd name="connsiteY11" fmla="*/ 1617805 h 6307034"/>
              <a:gd name="connsiteX0" fmla="*/ 1447388 w 12380120"/>
              <a:gd name="connsiteY0" fmla="*/ 1617805 h 6307034"/>
              <a:gd name="connsiteX1" fmla="*/ 4657659 w 12380120"/>
              <a:gd name="connsiteY1" fmla="*/ 23466 h 6307034"/>
              <a:gd name="connsiteX2" fmla="*/ 7025721 w 12380120"/>
              <a:gd name="connsiteY2" fmla="*/ 4994050 h 6307034"/>
              <a:gd name="connsiteX3" fmla="*/ 9487566 w 12380120"/>
              <a:gd name="connsiteY3" fmla="*/ 20 h 6307034"/>
              <a:gd name="connsiteX4" fmla="*/ 12380120 w 12380120"/>
              <a:gd name="connsiteY4" fmla="*/ 1363096 h 6307034"/>
              <a:gd name="connsiteX5" fmla="*/ 7630009 w 12380120"/>
              <a:gd name="connsiteY5" fmla="*/ 6307034 h 6307034"/>
              <a:gd name="connsiteX6" fmla="*/ 3649475 w 12380120"/>
              <a:gd name="connsiteY6" fmla="*/ 6307034 h 6307034"/>
              <a:gd name="connsiteX7" fmla="*/ 3672920 w 12380120"/>
              <a:gd name="connsiteY7" fmla="*/ 4196881 h 6307034"/>
              <a:gd name="connsiteX8" fmla="*/ 2899198 w 12380120"/>
              <a:gd name="connsiteY8" fmla="*/ 4196882 h 6307034"/>
              <a:gd name="connsiteX9" fmla="*/ 2994936 w 12380120"/>
              <a:gd name="connsiteY9" fmla="*/ 6246351 h 6307034"/>
              <a:gd name="connsiteX10" fmla="*/ 75701 w 12380120"/>
              <a:gd name="connsiteY10" fmla="*/ 6254506 h 6307034"/>
              <a:gd name="connsiteX11" fmla="*/ 1447388 w 12380120"/>
              <a:gd name="connsiteY11" fmla="*/ 1617805 h 6307034"/>
              <a:gd name="connsiteX0" fmla="*/ 1376277 w 12309009"/>
              <a:gd name="connsiteY0" fmla="*/ 1617805 h 6307034"/>
              <a:gd name="connsiteX1" fmla="*/ 4586548 w 12309009"/>
              <a:gd name="connsiteY1" fmla="*/ 23466 h 6307034"/>
              <a:gd name="connsiteX2" fmla="*/ 6954610 w 12309009"/>
              <a:gd name="connsiteY2" fmla="*/ 4994050 h 6307034"/>
              <a:gd name="connsiteX3" fmla="*/ 9416455 w 12309009"/>
              <a:gd name="connsiteY3" fmla="*/ 20 h 6307034"/>
              <a:gd name="connsiteX4" fmla="*/ 12309009 w 12309009"/>
              <a:gd name="connsiteY4" fmla="*/ 1363096 h 6307034"/>
              <a:gd name="connsiteX5" fmla="*/ 7558898 w 12309009"/>
              <a:gd name="connsiteY5" fmla="*/ 6307034 h 6307034"/>
              <a:gd name="connsiteX6" fmla="*/ 3578364 w 12309009"/>
              <a:gd name="connsiteY6" fmla="*/ 6307034 h 6307034"/>
              <a:gd name="connsiteX7" fmla="*/ 3601809 w 12309009"/>
              <a:gd name="connsiteY7" fmla="*/ 4196881 h 6307034"/>
              <a:gd name="connsiteX8" fmla="*/ 2828087 w 12309009"/>
              <a:gd name="connsiteY8" fmla="*/ 4196882 h 6307034"/>
              <a:gd name="connsiteX9" fmla="*/ 2923825 w 12309009"/>
              <a:gd name="connsiteY9" fmla="*/ 6246351 h 6307034"/>
              <a:gd name="connsiteX10" fmla="*/ 4590 w 12309009"/>
              <a:gd name="connsiteY10" fmla="*/ 6254506 h 6307034"/>
              <a:gd name="connsiteX11" fmla="*/ 1376277 w 12309009"/>
              <a:gd name="connsiteY11" fmla="*/ 1617805 h 6307034"/>
              <a:gd name="connsiteX0" fmla="*/ 1313499 w 12309276"/>
              <a:gd name="connsiteY0" fmla="*/ 1585441 h 6307034"/>
              <a:gd name="connsiteX1" fmla="*/ 4586815 w 12309276"/>
              <a:gd name="connsiteY1" fmla="*/ 23466 h 6307034"/>
              <a:gd name="connsiteX2" fmla="*/ 6954877 w 12309276"/>
              <a:gd name="connsiteY2" fmla="*/ 4994050 h 6307034"/>
              <a:gd name="connsiteX3" fmla="*/ 9416722 w 12309276"/>
              <a:gd name="connsiteY3" fmla="*/ 20 h 6307034"/>
              <a:gd name="connsiteX4" fmla="*/ 12309276 w 12309276"/>
              <a:gd name="connsiteY4" fmla="*/ 1363096 h 6307034"/>
              <a:gd name="connsiteX5" fmla="*/ 7559165 w 12309276"/>
              <a:gd name="connsiteY5" fmla="*/ 6307034 h 6307034"/>
              <a:gd name="connsiteX6" fmla="*/ 3578631 w 12309276"/>
              <a:gd name="connsiteY6" fmla="*/ 6307034 h 6307034"/>
              <a:gd name="connsiteX7" fmla="*/ 3602076 w 12309276"/>
              <a:gd name="connsiteY7" fmla="*/ 4196881 h 6307034"/>
              <a:gd name="connsiteX8" fmla="*/ 2828354 w 12309276"/>
              <a:gd name="connsiteY8" fmla="*/ 4196882 h 6307034"/>
              <a:gd name="connsiteX9" fmla="*/ 2924092 w 12309276"/>
              <a:gd name="connsiteY9" fmla="*/ 6246351 h 6307034"/>
              <a:gd name="connsiteX10" fmla="*/ 4857 w 12309276"/>
              <a:gd name="connsiteY10" fmla="*/ 6254506 h 6307034"/>
              <a:gd name="connsiteX11" fmla="*/ 1313499 w 12309276"/>
              <a:gd name="connsiteY11" fmla="*/ 1585441 h 6307034"/>
              <a:gd name="connsiteX0" fmla="*/ 1313499 w 12309276"/>
              <a:gd name="connsiteY0" fmla="*/ 1645429 h 6367022"/>
              <a:gd name="connsiteX1" fmla="*/ 4397685 w 12309276"/>
              <a:gd name="connsiteY1" fmla="*/ 2541 h 6367022"/>
              <a:gd name="connsiteX2" fmla="*/ 6954877 w 12309276"/>
              <a:gd name="connsiteY2" fmla="*/ 5054038 h 6367022"/>
              <a:gd name="connsiteX3" fmla="*/ 9416722 w 12309276"/>
              <a:gd name="connsiteY3" fmla="*/ 60008 h 6367022"/>
              <a:gd name="connsiteX4" fmla="*/ 12309276 w 12309276"/>
              <a:gd name="connsiteY4" fmla="*/ 1423084 h 6367022"/>
              <a:gd name="connsiteX5" fmla="*/ 7559165 w 12309276"/>
              <a:gd name="connsiteY5" fmla="*/ 6367022 h 6367022"/>
              <a:gd name="connsiteX6" fmla="*/ 3578631 w 12309276"/>
              <a:gd name="connsiteY6" fmla="*/ 6367022 h 6367022"/>
              <a:gd name="connsiteX7" fmla="*/ 3602076 w 12309276"/>
              <a:gd name="connsiteY7" fmla="*/ 4256869 h 6367022"/>
              <a:gd name="connsiteX8" fmla="*/ 2828354 w 12309276"/>
              <a:gd name="connsiteY8" fmla="*/ 4256870 h 6367022"/>
              <a:gd name="connsiteX9" fmla="*/ 2924092 w 12309276"/>
              <a:gd name="connsiteY9" fmla="*/ 6306339 h 6367022"/>
              <a:gd name="connsiteX10" fmla="*/ 4857 w 12309276"/>
              <a:gd name="connsiteY10" fmla="*/ 6314494 h 6367022"/>
              <a:gd name="connsiteX11" fmla="*/ 1313499 w 12309276"/>
              <a:gd name="connsiteY11" fmla="*/ 1645429 h 6367022"/>
              <a:gd name="connsiteX0" fmla="*/ 1313499 w 12309276"/>
              <a:gd name="connsiteY0" fmla="*/ 1642887 h 6364480"/>
              <a:gd name="connsiteX1" fmla="*/ 4397685 w 12309276"/>
              <a:gd name="connsiteY1" fmla="*/ -1 h 6364480"/>
              <a:gd name="connsiteX2" fmla="*/ 6954877 w 12309276"/>
              <a:gd name="connsiteY2" fmla="*/ 5051496 h 6364480"/>
              <a:gd name="connsiteX3" fmla="*/ 9416722 w 12309276"/>
              <a:gd name="connsiteY3" fmla="*/ 57466 h 6364480"/>
              <a:gd name="connsiteX4" fmla="*/ 12309276 w 12309276"/>
              <a:gd name="connsiteY4" fmla="*/ 1420542 h 6364480"/>
              <a:gd name="connsiteX5" fmla="*/ 7559165 w 12309276"/>
              <a:gd name="connsiteY5" fmla="*/ 6364480 h 6364480"/>
              <a:gd name="connsiteX6" fmla="*/ 3578631 w 12309276"/>
              <a:gd name="connsiteY6" fmla="*/ 6364480 h 6364480"/>
              <a:gd name="connsiteX7" fmla="*/ 3602076 w 12309276"/>
              <a:gd name="connsiteY7" fmla="*/ 4254327 h 6364480"/>
              <a:gd name="connsiteX8" fmla="*/ 2828354 w 12309276"/>
              <a:gd name="connsiteY8" fmla="*/ 4254328 h 6364480"/>
              <a:gd name="connsiteX9" fmla="*/ 2924092 w 12309276"/>
              <a:gd name="connsiteY9" fmla="*/ 6303797 h 6364480"/>
              <a:gd name="connsiteX10" fmla="*/ 4857 w 12309276"/>
              <a:gd name="connsiteY10" fmla="*/ 6311952 h 6364480"/>
              <a:gd name="connsiteX11" fmla="*/ 1313499 w 12309276"/>
              <a:gd name="connsiteY11" fmla="*/ 1642887 h 6364480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57863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924092 w 12309276"/>
              <a:gd name="connsiteY9" fmla="*/ 6303798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924092 w 12309276"/>
              <a:gd name="connsiteY9" fmla="*/ 6303798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95479 w 12309276"/>
              <a:gd name="connsiteY9" fmla="*/ 6303800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09628 w 12309276"/>
              <a:gd name="connsiteY9" fmla="*/ 6303800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38247 w 12309276"/>
              <a:gd name="connsiteY9" fmla="*/ 6318489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23935 w 12309276"/>
              <a:gd name="connsiteY9" fmla="*/ 6333178 h 6364481"/>
              <a:gd name="connsiteX10" fmla="*/ 4857 w 12309276"/>
              <a:gd name="connsiteY10" fmla="*/ 6311953 h 6364481"/>
              <a:gd name="connsiteX11" fmla="*/ 1313499 w 12309276"/>
              <a:gd name="connsiteY11" fmla="*/ 1642888 h 6364481"/>
              <a:gd name="connsiteX0" fmla="*/ 1313499 w 12309276"/>
              <a:gd name="connsiteY0" fmla="*/ 1642888 h 6364481"/>
              <a:gd name="connsiteX1" fmla="*/ 4397685 w 12309276"/>
              <a:gd name="connsiteY1" fmla="*/ 0 h 6364481"/>
              <a:gd name="connsiteX2" fmla="*/ 7002161 w 12309276"/>
              <a:gd name="connsiteY2" fmla="*/ 5067681 h 6364481"/>
              <a:gd name="connsiteX3" fmla="*/ 9416722 w 12309276"/>
              <a:gd name="connsiteY3" fmla="*/ 57467 h 6364481"/>
              <a:gd name="connsiteX4" fmla="*/ 12309276 w 12309276"/>
              <a:gd name="connsiteY4" fmla="*/ 1420543 h 6364481"/>
              <a:gd name="connsiteX5" fmla="*/ 7559165 w 12309276"/>
              <a:gd name="connsiteY5" fmla="*/ 6364481 h 6364481"/>
              <a:gd name="connsiteX6" fmla="*/ 3607241 w 12309276"/>
              <a:gd name="connsiteY6" fmla="*/ 6364481 h 6364481"/>
              <a:gd name="connsiteX7" fmla="*/ 3602076 w 12309276"/>
              <a:gd name="connsiteY7" fmla="*/ 4254328 h 6364481"/>
              <a:gd name="connsiteX8" fmla="*/ 2828354 w 12309276"/>
              <a:gd name="connsiteY8" fmla="*/ 4254329 h 6364481"/>
              <a:gd name="connsiteX9" fmla="*/ 2823935 w 12309276"/>
              <a:gd name="connsiteY9" fmla="*/ 6333178 h 6364481"/>
              <a:gd name="connsiteX10" fmla="*/ 4855 w 12309276"/>
              <a:gd name="connsiteY10" fmla="*/ 6341334 h 6364481"/>
              <a:gd name="connsiteX11" fmla="*/ 1313499 w 12309276"/>
              <a:gd name="connsiteY11" fmla="*/ 1642888 h 636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09276" h="6364481">
                <a:moveTo>
                  <a:pt x="1313499" y="1642888"/>
                </a:moveTo>
                <a:cubicBezTo>
                  <a:pt x="2149128" y="783196"/>
                  <a:pt x="3490155" y="139484"/>
                  <a:pt x="4397685" y="0"/>
                </a:cubicBezTo>
                <a:lnTo>
                  <a:pt x="7002161" y="5067681"/>
                </a:lnTo>
                <a:lnTo>
                  <a:pt x="9416722" y="57467"/>
                </a:lnTo>
                <a:cubicBezTo>
                  <a:pt x="9548686" y="55867"/>
                  <a:pt x="11627616" y="142750"/>
                  <a:pt x="12309276" y="1420543"/>
                </a:cubicBezTo>
                <a:cubicBezTo>
                  <a:pt x="12176994" y="1896420"/>
                  <a:pt x="9071012" y="2074178"/>
                  <a:pt x="7559165" y="6364481"/>
                </a:cubicBezTo>
                <a:lnTo>
                  <a:pt x="3607241" y="6364481"/>
                </a:lnTo>
                <a:cubicBezTo>
                  <a:pt x="3615056" y="5661097"/>
                  <a:pt x="3594261" y="4957712"/>
                  <a:pt x="3602076" y="4254328"/>
                </a:cubicBezTo>
                <a:cubicBezTo>
                  <a:pt x="3508292" y="3597836"/>
                  <a:pt x="2758016" y="3926083"/>
                  <a:pt x="2828354" y="4254329"/>
                </a:cubicBezTo>
                <a:cubicBezTo>
                  <a:pt x="2831652" y="4942382"/>
                  <a:pt x="2820637" y="5645125"/>
                  <a:pt x="2823935" y="6333178"/>
                </a:cubicBezTo>
                <a:lnTo>
                  <a:pt x="4855" y="6341334"/>
                </a:lnTo>
                <a:cubicBezTo>
                  <a:pt x="-78380" y="2865399"/>
                  <a:pt x="930545" y="2214439"/>
                  <a:pt x="1313499" y="1642888"/>
                </a:cubicBezTo>
                <a:close/>
              </a:path>
            </a:pathLst>
          </a:custGeom>
          <a:solidFill>
            <a:srgbClr val="0D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594830-98CB-5D4C-ABD0-0717B24DC814}"/>
              </a:ext>
            </a:extLst>
          </p:cNvPr>
          <p:cNvSpPr txBox="1">
            <a:spLocks/>
          </p:cNvSpPr>
          <p:nvPr/>
        </p:nvSpPr>
        <p:spPr>
          <a:xfrm>
            <a:off x="1632623" y="2601755"/>
            <a:ext cx="10515600" cy="397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Team Members: Manoj, Venkat, Atchara, Suresh, Gautham</a:t>
            </a:r>
          </a:p>
        </p:txBody>
      </p:sp>
      <p:sp>
        <p:nvSpPr>
          <p:cNvPr id="16" name="Freeform 1357">
            <a:extLst>
              <a:ext uri="{FF2B5EF4-FFF2-40B4-BE49-F238E27FC236}">
                <a16:creationId xmlns:a16="http://schemas.microsoft.com/office/drawing/2014/main" id="{1B17B4E9-06FD-6146-87BA-350DBE6A0369}"/>
              </a:ext>
            </a:extLst>
          </p:cNvPr>
          <p:cNvSpPr>
            <a:spLocks/>
          </p:cNvSpPr>
          <p:nvPr/>
        </p:nvSpPr>
        <p:spPr bwMode="auto">
          <a:xfrm rot="19856605">
            <a:off x="599474" y="1062161"/>
            <a:ext cx="223512" cy="62300"/>
          </a:xfrm>
          <a:prstGeom prst="roundRect">
            <a:avLst>
              <a:gd name="adj" fmla="val 50000"/>
            </a:avLst>
          </a:prstGeom>
          <a:solidFill>
            <a:srgbClr val="255F3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357">
            <a:extLst>
              <a:ext uri="{FF2B5EF4-FFF2-40B4-BE49-F238E27FC236}">
                <a16:creationId xmlns:a16="http://schemas.microsoft.com/office/drawing/2014/main" id="{88FBB700-E3E6-F84E-99A5-8165C0C9A0CE}"/>
              </a:ext>
            </a:extLst>
          </p:cNvPr>
          <p:cNvSpPr>
            <a:spLocks/>
          </p:cNvSpPr>
          <p:nvPr/>
        </p:nvSpPr>
        <p:spPr bwMode="auto">
          <a:xfrm>
            <a:off x="598410" y="1247796"/>
            <a:ext cx="187805" cy="62300"/>
          </a:xfrm>
          <a:prstGeom prst="roundRect">
            <a:avLst>
              <a:gd name="adj" fmla="val 38892"/>
            </a:avLst>
          </a:prstGeom>
          <a:solidFill>
            <a:srgbClr val="255F3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357">
            <a:extLst>
              <a:ext uri="{FF2B5EF4-FFF2-40B4-BE49-F238E27FC236}">
                <a16:creationId xmlns:a16="http://schemas.microsoft.com/office/drawing/2014/main" id="{16CEE258-3B4E-7346-B618-932449C238CE}"/>
              </a:ext>
            </a:extLst>
          </p:cNvPr>
          <p:cNvSpPr>
            <a:spLocks/>
          </p:cNvSpPr>
          <p:nvPr/>
        </p:nvSpPr>
        <p:spPr bwMode="auto">
          <a:xfrm rot="1860000">
            <a:off x="598492" y="1404855"/>
            <a:ext cx="223512" cy="62300"/>
          </a:xfrm>
          <a:prstGeom prst="roundRect">
            <a:avLst>
              <a:gd name="adj" fmla="val 38892"/>
            </a:avLst>
          </a:prstGeom>
          <a:solidFill>
            <a:srgbClr val="255F3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E896B9D-890F-AE43-A185-9D5CD633D20C}"/>
              </a:ext>
            </a:extLst>
          </p:cNvPr>
          <p:cNvSpPr/>
          <p:nvPr/>
        </p:nvSpPr>
        <p:spPr>
          <a:xfrm rot="16200000">
            <a:off x="179212" y="1121394"/>
            <a:ext cx="495940" cy="347239"/>
          </a:xfrm>
          <a:custGeom>
            <a:avLst/>
            <a:gdLst>
              <a:gd name="connsiteX0" fmla="*/ 1507331 w 1507331"/>
              <a:gd name="connsiteY0" fmla="*/ 1055373 h 1055373"/>
              <a:gd name="connsiteX1" fmla="*/ 0 w 1507331"/>
              <a:gd name="connsiteY1" fmla="*/ 1055373 h 1055373"/>
              <a:gd name="connsiteX2" fmla="*/ 368498 w 1507331"/>
              <a:gd name="connsiteY2" fmla="*/ 476728 h 1055373"/>
              <a:gd name="connsiteX3" fmla="*/ 375443 w 1507331"/>
              <a:gd name="connsiteY3" fmla="*/ 476728 h 1055373"/>
              <a:gd name="connsiteX4" fmla="*/ 375443 w 1507331"/>
              <a:gd name="connsiteY4" fmla="*/ 0 h 1055373"/>
              <a:gd name="connsiteX5" fmla="*/ 1134268 w 1507331"/>
              <a:gd name="connsiteY5" fmla="*/ 0 h 1055373"/>
              <a:gd name="connsiteX6" fmla="*/ 1134268 w 1507331"/>
              <a:gd name="connsiteY6" fmla="*/ 476728 h 1055373"/>
              <a:gd name="connsiteX7" fmla="*/ 1138833 w 1507331"/>
              <a:gd name="connsiteY7" fmla="*/ 476728 h 1055373"/>
              <a:gd name="connsiteX0" fmla="*/ 1507331 w 1507331"/>
              <a:gd name="connsiteY0" fmla="*/ 1055373 h 1055373"/>
              <a:gd name="connsiteX1" fmla="*/ 0 w 1507331"/>
              <a:gd name="connsiteY1" fmla="*/ 1055373 h 1055373"/>
              <a:gd name="connsiteX2" fmla="*/ 375443 w 1507331"/>
              <a:gd name="connsiteY2" fmla="*/ 476728 h 1055373"/>
              <a:gd name="connsiteX3" fmla="*/ 375443 w 1507331"/>
              <a:gd name="connsiteY3" fmla="*/ 0 h 1055373"/>
              <a:gd name="connsiteX4" fmla="*/ 1134268 w 1507331"/>
              <a:gd name="connsiteY4" fmla="*/ 0 h 1055373"/>
              <a:gd name="connsiteX5" fmla="*/ 1134268 w 1507331"/>
              <a:gd name="connsiteY5" fmla="*/ 476728 h 1055373"/>
              <a:gd name="connsiteX6" fmla="*/ 1138833 w 1507331"/>
              <a:gd name="connsiteY6" fmla="*/ 476728 h 1055373"/>
              <a:gd name="connsiteX7" fmla="*/ 1507331 w 1507331"/>
              <a:gd name="connsiteY7" fmla="*/ 1055373 h 1055373"/>
              <a:gd name="connsiteX0" fmla="*/ 1507331 w 1507331"/>
              <a:gd name="connsiteY0" fmla="*/ 1055373 h 1055373"/>
              <a:gd name="connsiteX1" fmla="*/ 0 w 1507331"/>
              <a:gd name="connsiteY1" fmla="*/ 1055373 h 1055373"/>
              <a:gd name="connsiteX2" fmla="*/ 375443 w 1507331"/>
              <a:gd name="connsiteY2" fmla="*/ 476728 h 1055373"/>
              <a:gd name="connsiteX3" fmla="*/ 375443 w 1507331"/>
              <a:gd name="connsiteY3" fmla="*/ 0 h 1055373"/>
              <a:gd name="connsiteX4" fmla="*/ 1134268 w 1507331"/>
              <a:gd name="connsiteY4" fmla="*/ 0 h 1055373"/>
              <a:gd name="connsiteX5" fmla="*/ 1134268 w 1507331"/>
              <a:gd name="connsiteY5" fmla="*/ 476728 h 1055373"/>
              <a:gd name="connsiteX6" fmla="*/ 1507331 w 1507331"/>
              <a:gd name="connsiteY6" fmla="*/ 1055373 h 1055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7331" h="1055373">
                <a:moveTo>
                  <a:pt x="1507331" y="1055373"/>
                </a:moveTo>
                <a:lnTo>
                  <a:pt x="0" y="1055373"/>
                </a:lnTo>
                <a:lnTo>
                  <a:pt x="375443" y="476728"/>
                </a:lnTo>
                <a:lnTo>
                  <a:pt x="375443" y="0"/>
                </a:lnTo>
                <a:lnTo>
                  <a:pt x="1134268" y="0"/>
                </a:lnTo>
                <a:lnTo>
                  <a:pt x="1134268" y="476728"/>
                </a:lnTo>
                <a:lnTo>
                  <a:pt x="1507331" y="1055373"/>
                </a:lnTo>
                <a:close/>
              </a:path>
            </a:pathLst>
          </a:custGeom>
          <a:solidFill>
            <a:srgbClr val="255F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4D900-2A8B-A745-A652-9D471EF1FB92}"/>
              </a:ext>
            </a:extLst>
          </p:cNvPr>
          <p:cNvSpPr/>
          <p:nvPr/>
        </p:nvSpPr>
        <p:spPr>
          <a:xfrm>
            <a:off x="1736906" y="5988488"/>
            <a:ext cx="98363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Source code location: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https://github.com/k-manojkumar/hackathon-app-rn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4B636D4-E2C4-AE42-BC98-ECAAECA10A8C}"/>
              </a:ext>
            </a:extLst>
          </p:cNvPr>
          <p:cNvSpPr/>
          <p:nvPr/>
        </p:nvSpPr>
        <p:spPr>
          <a:xfrm>
            <a:off x="800191" y="5876100"/>
            <a:ext cx="387000" cy="538605"/>
          </a:xfrm>
          <a:custGeom>
            <a:avLst/>
            <a:gdLst>
              <a:gd name="connsiteX0" fmla="*/ 0 w 2857501"/>
              <a:gd name="connsiteY0" fmla="*/ 0 h 3648075"/>
              <a:gd name="connsiteX1" fmla="*/ 2166840 w 2857501"/>
              <a:gd name="connsiteY1" fmla="*/ 1 h 3648075"/>
              <a:gd name="connsiteX2" fmla="*/ 2358317 w 2857501"/>
              <a:gd name="connsiteY2" fmla="*/ 214315 h 3648075"/>
              <a:gd name="connsiteX3" fmla="*/ 2362832 w 2857501"/>
              <a:gd name="connsiteY3" fmla="*/ 214315 h 3648075"/>
              <a:gd name="connsiteX4" fmla="*/ 2657474 w 2857501"/>
              <a:gd name="connsiteY4" fmla="*/ 547967 h 3648075"/>
              <a:gd name="connsiteX5" fmla="*/ 2657474 w 2857501"/>
              <a:gd name="connsiteY5" fmla="*/ 549152 h 3648075"/>
              <a:gd name="connsiteX6" fmla="*/ 2857500 w 2857501"/>
              <a:gd name="connsiteY6" fmla="*/ 773035 h 3648075"/>
              <a:gd name="connsiteX7" fmla="*/ 2857501 w 2857501"/>
              <a:gd name="connsiteY7" fmla="*/ 3648075 h 3648075"/>
              <a:gd name="connsiteX8" fmla="*/ 0 w 2857501"/>
              <a:gd name="connsiteY8" fmla="*/ 3648075 h 3648075"/>
              <a:gd name="connsiteX9" fmla="*/ 0 w 2857501"/>
              <a:gd name="connsiteY9" fmla="*/ 3113919 h 3648075"/>
              <a:gd name="connsiteX10" fmla="*/ 32106 w 2857501"/>
              <a:gd name="connsiteY10" fmla="*/ 3149245 h 3648075"/>
              <a:gd name="connsiteX11" fmla="*/ 228333 w 2857501"/>
              <a:gd name="connsiteY11" fmla="*/ 3311146 h 3648075"/>
              <a:gd name="connsiteX12" fmla="*/ 268604 w 2857501"/>
              <a:gd name="connsiteY12" fmla="*/ 3335612 h 3648075"/>
              <a:gd name="connsiteX13" fmla="*/ 268604 w 2857501"/>
              <a:gd name="connsiteY13" fmla="*/ 3371851 h 3648075"/>
              <a:gd name="connsiteX14" fmla="*/ 328256 w 2857501"/>
              <a:gd name="connsiteY14" fmla="*/ 3371851 h 3648075"/>
              <a:gd name="connsiteX15" fmla="*/ 337652 w 2857501"/>
              <a:gd name="connsiteY15" fmla="*/ 3377559 h 3648075"/>
              <a:gd name="connsiteX16" fmla="*/ 969645 w 2857501"/>
              <a:gd name="connsiteY16" fmla="*/ 3537586 h 3648075"/>
              <a:gd name="connsiteX17" fmla="*/ 1601638 w 2857501"/>
              <a:gd name="connsiteY17" fmla="*/ 3377559 h 3648075"/>
              <a:gd name="connsiteX18" fmla="*/ 1611034 w 2857501"/>
              <a:gd name="connsiteY18" fmla="*/ 3371851 h 3648075"/>
              <a:gd name="connsiteX19" fmla="*/ 2613025 w 2857501"/>
              <a:gd name="connsiteY19" fmla="*/ 3371851 h 3648075"/>
              <a:gd name="connsiteX20" fmla="*/ 2613025 w 2857501"/>
              <a:gd name="connsiteY20" fmla="*/ 1019176 h 3648075"/>
              <a:gd name="connsiteX21" fmla="*/ 1936750 w 2857501"/>
              <a:gd name="connsiteY21" fmla="*/ 1019176 h 3648075"/>
              <a:gd name="connsiteX22" fmla="*/ 1936750 w 2857501"/>
              <a:gd name="connsiteY22" fmla="*/ 266701 h 3648075"/>
              <a:gd name="connsiteX23" fmla="*/ 268604 w 2857501"/>
              <a:gd name="connsiteY23" fmla="*/ 266701 h 3648075"/>
              <a:gd name="connsiteX24" fmla="*/ 268604 w 2857501"/>
              <a:gd name="connsiteY24" fmla="*/ 929133 h 3648075"/>
              <a:gd name="connsiteX25" fmla="*/ 205473 w 2857501"/>
              <a:gd name="connsiteY25" fmla="*/ 967486 h 3648075"/>
              <a:gd name="connsiteX26" fmla="*/ 9246 w 2857501"/>
              <a:gd name="connsiteY26" fmla="*/ 1129387 h 3648075"/>
              <a:gd name="connsiteX27" fmla="*/ 0 w 2857501"/>
              <a:gd name="connsiteY27" fmla="*/ 1139560 h 3648075"/>
              <a:gd name="connsiteX28" fmla="*/ 0 w 2857501"/>
              <a:gd name="connsiteY28" fmla="*/ 0 h 3648075"/>
              <a:gd name="connsiteX0" fmla="*/ 0 w 2857501"/>
              <a:gd name="connsiteY0" fmla="*/ 0 h 3648075"/>
              <a:gd name="connsiteX1" fmla="*/ 2166840 w 2857501"/>
              <a:gd name="connsiteY1" fmla="*/ 1 h 3648075"/>
              <a:gd name="connsiteX2" fmla="*/ 2358317 w 2857501"/>
              <a:gd name="connsiteY2" fmla="*/ 214315 h 3648075"/>
              <a:gd name="connsiteX3" fmla="*/ 2362832 w 2857501"/>
              <a:gd name="connsiteY3" fmla="*/ 214315 h 3648075"/>
              <a:gd name="connsiteX4" fmla="*/ 2657474 w 2857501"/>
              <a:gd name="connsiteY4" fmla="*/ 547967 h 3648075"/>
              <a:gd name="connsiteX5" fmla="*/ 2657474 w 2857501"/>
              <a:gd name="connsiteY5" fmla="*/ 549152 h 3648075"/>
              <a:gd name="connsiteX6" fmla="*/ 2857500 w 2857501"/>
              <a:gd name="connsiteY6" fmla="*/ 773035 h 3648075"/>
              <a:gd name="connsiteX7" fmla="*/ 2857501 w 2857501"/>
              <a:gd name="connsiteY7" fmla="*/ 3648075 h 3648075"/>
              <a:gd name="connsiteX8" fmla="*/ 0 w 2857501"/>
              <a:gd name="connsiteY8" fmla="*/ 3648075 h 3648075"/>
              <a:gd name="connsiteX9" fmla="*/ 0 w 2857501"/>
              <a:gd name="connsiteY9" fmla="*/ 3113919 h 3648075"/>
              <a:gd name="connsiteX10" fmla="*/ 32106 w 2857501"/>
              <a:gd name="connsiteY10" fmla="*/ 3149245 h 3648075"/>
              <a:gd name="connsiteX11" fmla="*/ 228333 w 2857501"/>
              <a:gd name="connsiteY11" fmla="*/ 3311146 h 3648075"/>
              <a:gd name="connsiteX12" fmla="*/ 268604 w 2857501"/>
              <a:gd name="connsiteY12" fmla="*/ 3335612 h 3648075"/>
              <a:gd name="connsiteX13" fmla="*/ 328256 w 2857501"/>
              <a:gd name="connsiteY13" fmla="*/ 3371851 h 3648075"/>
              <a:gd name="connsiteX14" fmla="*/ 337652 w 2857501"/>
              <a:gd name="connsiteY14" fmla="*/ 3377559 h 3648075"/>
              <a:gd name="connsiteX15" fmla="*/ 969645 w 2857501"/>
              <a:gd name="connsiteY15" fmla="*/ 3537586 h 3648075"/>
              <a:gd name="connsiteX16" fmla="*/ 1601638 w 2857501"/>
              <a:gd name="connsiteY16" fmla="*/ 3377559 h 3648075"/>
              <a:gd name="connsiteX17" fmla="*/ 1611034 w 2857501"/>
              <a:gd name="connsiteY17" fmla="*/ 3371851 h 3648075"/>
              <a:gd name="connsiteX18" fmla="*/ 2613025 w 2857501"/>
              <a:gd name="connsiteY18" fmla="*/ 3371851 h 3648075"/>
              <a:gd name="connsiteX19" fmla="*/ 2613025 w 2857501"/>
              <a:gd name="connsiteY19" fmla="*/ 1019176 h 3648075"/>
              <a:gd name="connsiteX20" fmla="*/ 1936750 w 2857501"/>
              <a:gd name="connsiteY20" fmla="*/ 1019176 h 3648075"/>
              <a:gd name="connsiteX21" fmla="*/ 1936750 w 2857501"/>
              <a:gd name="connsiteY21" fmla="*/ 266701 h 3648075"/>
              <a:gd name="connsiteX22" fmla="*/ 268604 w 2857501"/>
              <a:gd name="connsiteY22" fmla="*/ 266701 h 3648075"/>
              <a:gd name="connsiteX23" fmla="*/ 268604 w 2857501"/>
              <a:gd name="connsiteY23" fmla="*/ 929133 h 3648075"/>
              <a:gd name="connsiteX24" fmla="*/ 205473 w 2857501"/>
              <a:gd name="connsiteY24" fmla="*/ 967486 h 3648075"/>
              <a:gd name="connsiteX25" fmla="*/ 9246 w 2857501"/>
              <a:gd name="connsiteY25" fmla="*/ 1129387 h 3648075"/>
              <a:gd name="connsiteX26" fmla="*/ 0 w 2857501"/>
              <a:gd name="connsiteY26" fmla="*/ 1139560 h 3648075"/>
              <a:gd name="connsiteX27" fmla="*/ 0 w 2857501"/>
              <a:gd name="connsiteY27" fmla="*/ 0 h 3648075"/>
              <a:gd name="connsiteX0" fmla="*/ 0 w 2857501"/>
              <a:gd name="connsiteY0" fmla="*/ 0 h 3648075"/>
              <a:gd name="connsiteX1" fmla="*/ 2166840 w 2857501"/>
              <a:gd name="connsiteY1" fmla="*/ 1 h 3648075"/>
              <a:gd name="connsiteX2" fmla="*/ 2358317 w 2857501"/>
              <a:gd name="connsiteY2" fmla="*/ 214315 h 3648075"/>
              <a:gd name="connsiteX3" fmla="*/ 2362832 w 2857501"/>
              <a:gd name="connsiteY3" fmla="*/ 214315 h 3648075"/>
              <a:gd name="connsiteX4" fmla="*/ 2657474 w 2857501"/>
              <a:gd name="connsiteY4" fmla="*/ 547967 h 3648075"/>
              <a:gd name="connsiteX5" fmla="*/ 2657474 w 2857501"/>
              <a:gd name="connsiteY5" fmla="*/ 549152 h 3648075"/>
              <a:gd name="connsiteX6" fmla="*/ 2857500 w 2857501"/>
              <a:gd name="connsiteY6" fmla="*/ 773035 h 3648075"/>
              <a:gd name="connsiteX7" fmla="*/ 2857501 w 2857501"/>
              <a:gd name="connsiteY7" fmla="*/ 3648075 h 3648075"/>
              <a:gd name="connsiteX8" fmla="*/ 0 w 2857501"/>
              <a:gd name="connsiteY8" fmla="*/ 3648075 h 3648075"/>
              <a:gd name="connsiteX9" fmla="*/ 0 w 2857501"/>
              <a:gd name="connsiteY9" fmla="*/ 3113919 h 3648075"/>
              <a:gd name="connsiteX10" fmla="*/ 32106 w 2857501"/>
              <a:gd name="connsiteY10" fmla="*/ 3149245 h 3648075"/>
              <a:gd name="connsiteX11" fmla="*/ 228333 w 2857501"/>
              <a:gd name="connsiteY11" fmla="*/ 3311146 h 3648075"/>
              <a:gd name="connsiteX12" fmla="*/ 328256 w 2857501"/>
              <a:gd name="connsiteY12" fmla="*/ 3371851 h 3648075"/>
              <a:gd name="connsiteX13" fmla="*/ 337652 w 2857501"/>
              <a:gd name="connsiteY13" fmla="*/ 3377559 h 3648075"/>
              <a:gd name="connsiteX14" fmla="*/ 969645 w 2857501"/>
              <a:gd name="connsiteY14" fmla="*/ 3537586 h 3648075"/>
              <a:gd name="connsiteX15" fmla="*/ 1601638 w 2857501"/>
              <a:gd name="connsiteY15" fmla="*/ 3377559 h 3648075"/>
              <a:gd name="connsiteX16" fmla="*/ 1611034 w 2857501"/>
              <a:gd name="connsiteY16" fmla="*/ 3371851 h 3648075"/>
              <a:gd name="connsiteX17" fmla="*/ 2613025 w 2857501"/>
              <a:gd name="connsiteY17" fmla="*/ 3371851 h 3648075"/>
              <a:gd name="connsiteX18" fmla="*/ 2613025 w 2857501"/>
              <a:gd name="connsiteY18" fmla="*/ 1019176 h 3648075"/>
              <a:gd name="connsiteX19" fmla="*/ 1936750 w 2857501"/>
              <a:gd name="connsiteY19" fmla="*/ 1019176 h 3648075"/>
              <a:gd name="connsiteX20" fmla="*/ 1936750 w 2857501"/>
              <a:gd name="connsiteY20" fmla="*/ 266701 h 3648075"/>
              <a:gd name="connsiteX21" fmla="*/ 268604 w 2857501"/>
              <a:gd name="connsiteY21" fmla="*/ 266701 h 3648075"/>
              <a:gd name="connsiteX22" fmla="*/ 268604 w 2857501"/>
              <a:gd name="connsiteY22" fmla="*/ 929133 h 3648075"/>
              <a:gd name="connsiteX23" fmla="*/ 205473 w 2857501"/>
              <a:gd name="connsiteY23" fmla="*/ 967486 h 3648075"/>
              <a:gd name="connsiteX24" fmla="*/ 9246 w 2857501"/>
              <a:gd name="connsiteY24" fmla="*/ 1129387 h 3648075"/>
              <a:gd name="connsiteX25" fmla="*/ 0 w 2857501"/>
              <a:gd name="connsiteY25" fmla="*/ 1139560 h 3648075"/>
              <a:gd name="connsiteX26" fmla="*/ 0 w 2857501"/>
              <a:gd name="connsiteY26" fmla="*/ 0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57501" h="3648075">
                <a:moveTo>
                  <a:pt x="0" y="0"/>
                </a:moveTo>
                <a:lnTo>
                  <a:pt x="2166840" y="1"/>
                </a:lnTo>
                <a:lnTo>
                  <a:pt x="2358317" y="214315"/>
                </a:lnTo>
                <a:lnTo>
                  <a:pt x="2362832" y="214315"/>
                </a:lnTo>
                <a:lnTo>
                  <a:pt x="2657474" y="547967"/>
                </a:lnTo>
                <a:lnTo>
                  <a:pt x="2657474" y="549152"/>
                </a:lnTo>
                <a:lnTo>
                  <a:pt x="2857500" y="773035"/>
                </a:lnTo>
                <a:cubicBezTo>
                  <a:pt x="2857500" y="1731382"/>
                  <a:pt x="2857501" y="2689728"/>
                  <a:pt x="2857501" y="3648075"/>
                </a:cubicBezTo>
                <a:lnTo>
                  <a:pt x="0" y="3648075"/>
                </a:lnTo>
                <a:lnTo>
                  <a:pt x="0" y="3113919"/>
                </a:lnTo>
                <a:lnTo>
                  <a:pt x="32106" y="3149245"/>
                </a:lnTo>
                <a:cubicBezTo>
                  <a:pt x="92091" y="3209229"/>
                  <a:pt x="157796" y="3263493"/>
                  <a:pt x="228333" y="3311146"/>
                </a:cubicBezTo>
                <a:lnTo>
                  <a:pt x="328256" y="3371851"/>
                </a:lnTo>
                <a:lnTo>
                  <a:pt x="337652" y="3377559"/>
                </a:lnTo>
                <a:cubicBezTo>
                  <a:pt x="525520" y="3479616"/>
                  <a:pt x="740813" y="3537586"/>
                  <a:pt x="969645" y="3537586"/>
                </a:cubicBezTo>
                <a:cubicBezTo>
                  <a:pt x="1198477" y="3537586"/>
                  <a:pt x="1413770" y="3479616"/>
                  <a:pt x="1601638" y="3377559"/>
                </a:cubicBezTo>
                <a:lnTo>
                  <a:pt x="1611034" y="3371851"/>
                </a:lnTo>
                <a:lnTo>
                  <a:pt x="2613025" y="3371851"/>
                </a:lnTo>
                <a:lnTo>
                  <a:pt x="2613025" y="1019176"/>
                </a:lnTo>
                <a:lnTo>
                  <a:pt x="1936750" y="1019176"/>
                </a:lnTo>
                <a:lnTo>
                  <a:pt x="1936750" y="266701"/>
                </a:lnTo>
                <a:lnTo>
                  <a:pt x="268604" y="266701"/>
                </a:lnTo>
                <a:lnTo>
                  <a:pt x="268604" y="929133"/>
                </a:lnTo>
                <a:lnTo>
                  <a:pt x="205473" y="967486"/>
                </a:lnTo>
                <a:cubicBezTo>
                  <a:pt x="134936" y="1015140"/>
                  <a:pt x="69231" y="1069403"/>
                  <a:pt x="9246" y="1129387"/>
                </a:cubicBezTo>
                <a:lnTo>
                  <a:pt x="0" y="1139560"/>
                </a:lnTo>
                <a:lnTo>
                  <a:pt x="0" y="0"/>
                </a:lnTo>
                <a:close/>
              </a:path>
            </a:pathLst>
          </a:custGeom>
          <a:solidFill>
            <a:srgbClr val="255F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EBD948-A000-3A41-BDB8-9278B1B4E82F}"/>
              </a:ext>
            </a:extLst>
          </p:cNvPr>
          <p:cNvSpPr/>
          <p:nvPr/>
        </p:nvSpPr>
        <p:spPr>
          <a:xfrm>
            <a:off x="754618" y="5993244"/>
            <a:ext cx="364236" cy="397070"/>
          </a:xfrm>
          <a:prstGeom prst="ellipse">
            <a:avLst/>
          </a:prstGeom>
          <a:solidFill>
            <a:srgbClr val="255F37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64992CA-CE3B-CB4F-8765-EE07306E6EA0}"/>
              </a:ext>
            </a:extLst>
          </p:cNvPr>
          <p:cNvSpPr/>
          <p:nvPr/>
        </p:nvSpPr>
        <p:spPr>
          <a:xfrm rot="2896524">
            <a:off x="643459" y="6273303"/>
            <a:ext cx="83625" cy="273757"/>
          </a:xfrm>
          <a:custGeom>
            <a:avLst/>
            <a:gdLst>
              <a:gd name="connsiteX0" fmla="*/ 200629 w 609826"/>
              <a:gd name="connsiteY0" fmla="*/ 0 h 2271640"/>
              <a:gd name="connsiteX1" fmla="*/ 402220 w 609826"/>
              <a:gd name="connsiteY1" fmla="*/ 0 h 2271640"/>
              <a:gd name="connsiteX2" fmla="*/ 402220 w 609826"/>
              <a:gd name="connsiteY2" fmla="*/ 556256 h 2271640"/>
              <a:gd name="connsiteX3" fmla="*/ 609826 w 609826"/>
              <a:gd name="connsiteY3" fmla="*/ 556256 h 2271640"/>
              <a:gd name="connsiteX4" fmla="*/ 609826 w 609826"/>
              <a:gd name="connsiteY4" fmla="*/ 2271640 h 2271640"/>
              <a:gd name="connsiteX5" fmla="*/ 0 w 609826"/>
              <a:gd name="connsiteY5" fmla="*/ 2271640 h 2271640"/>
              <a:gd name="connsiteX6" fmla="*/ 0 w 609826"/>
              <a:gd name="connsiteY6" fmla="*/ 556256 h 2271640"/>
              <a:gd name="connsiteX7" fmla="*/ 200629 w 609826"/>
              <a:gd name="connsiteY7" fmla="*/ 556256 h 2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" h="2271640">
                <a:moveTo>
                  <a:pt x="200629" y="0"/>
                </a:moveTo>
                <a:lnTo>
                  <a:pt x="402220" y="0"/>
                </a:lnTo>
                <a:lnTo>
                  <a:pt x="402220" y="556256"/>
                </a:lnTo>
                <a:lnTo>
                  <a:pt x="609826" y="556256"/>
                </a:lnTo>
                <a:lnTo>
                  <a:pt x="609826" y="2271640"/>
                </a:lnTo>
                <a:lnTo>
                  <a:pt x="0" y="2271640"/>
                </a:lnTo>
                <a:lnTo>
                  <a:pt x="0" y="556256"/>
                </a:lnTo>
                <a:lnTo>
                  <a:pt x="200629" y="556256"/>
                </a:lnTo>
                <a:close/>
              </a:path>
            </a:pathLst>
          </a:custGeom>
          <a:solidFill>
            <a:srgbClr val="255F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9F68B-50D7-CA40-A2D5-FAC4428D011D}"/>
              </a:ext>
            </a:extLst>
          </p:cNvPr>
          <p:cNvSpPr/>
          <p:nvPr/>
        </p:nvSpPr>
        <p:spPr>
          <a:xfrm>
            <a:off x="1736906" y="3612954"/>
            <a:ext cx="57811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7030A0"/>
                </a:solidFill>
              </a:rPr>
              <a:t>Type of product: Clickable Prototype 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E329C2D-8440-4C4D-A111-B4F262D4A90E}"/>
              </a:ext>
            </a:extLst>
          </p:cNvPr>
          <p:cNvSpPr/>
          <p:nvPr/>
        </p:nvSpPr>
        <p:spPr>
          <a:xfrm>
            <a:off x="698333" y="4697400"/>
            <a:ext cx="636965" cy="637051"/>
          </a:xfrm>
          <a:custGeom>
            <a:avLst/>
            <a:gdLst>
              <a:gd name="connsiteX0" fmla="*/ 3397910 w 6777295"/>
              <a:gd name="connsiteY0" fmla="*/ 2228671 h 6778210"/>
              <a:gd name="connsiteX1" fmla="*/ 2218198 w 6777295"/>
              <a:gd name="connsiteY1" fmla="*/ 3408383 h 6778210"/>
              <a:gd name="connsiteX2" fmla="*/ 3397910 w 6777295"/>
              <a:gd name="connsiteY2" fmla="*/ 4588095 h 6778210"/>
              <a:gd name="connsiteX3" fmla="*/ 4577622 w 6777295"/>
              <a:gd name="connsiteY3" fmla="*/ 3408383 h 6778210"/>
              <a:gd name="connsiteX4" fmla="*/ 3397910 w 6777295"/>
              <a:gd name="connsiteY4" fmla="*/ 2228671 h 6778210"/>
              <a:gd name="connsiteX5" fmla="*/ 3671241 w 6777295"/>
              <a:gd name="connsiteY5" fmla="*/ 0 h 6778210"/>
              <a:gd name="connsiteX6" fmla="*/ 3916511 w 6777295"/>
              <a:gd name="connsiteY6" fmla="*/ 177877 h 6778210"/>
              <a:gd name="connsiteX7" fmla="*/ 4107225 w 6777295"/>
              <a:gd name="connsiteY7" fmla="*/ 963843 h 6778210"/>
              <a:gd name="connsiteX8" fmla="*/ 4152473 w 6777295"/>
              <a:gd name="connsiteY8" fmla="*/ 975477 h 6778210"/>
              <a:gd name="connsiteX9" fmla="*/ 4385604 w 6777295"/>
              <a:gd name="connsiteY9" fmla="*/ 1060804 h 6778210"/>
              <a:gd name="connsiteX10" fmla="*/ 4573155 w 6777295"/>
              <a:gd name="connsiteY10" fmla="*/ 1151152 h 6778210"/>
              <a:gd name="connsiteX11" fmla="*/ 5371449 w 6777295"/>
              <a:gd name="connsiteY11" fmla="*/ 653195 h 6778210"/>
              <a:gd name="connsiteX12" fmla="*/ 5529956 w 6777295"/>
              <a:gd name="connsiteY12" fmla="*/ 621597 h 6778210"/>
              <a:gd name="connsiteX13" fmla="*/ 5689521 w 6777295"/>
              <a:gd name="connsiteY13" fmla="*/ 706202 h 6778210"/>
              <a:gd name="connsiteX14" fmla="*/ 6100442 w 6777295"/>
              <a:gd name="connsiteY14" fmla="*/ 1121544 h 6778210"/>
              <a:gd name="connsiteX15" fmla="*/ 6134789 w 6777295"/>
              <a:gd name="connsiteY15" fmla="*/ 1416570 h 6778210"/>
              <a:gd name="connsiteX16" fmla="*/ 5633482 w 6777295"/>
              <a:gd name="connsiteY16" fmla="*/ 2198425 h 6778210"/>
              <a:gd name="connsiteX17" fmla="*/ 5735964 w 6777295"/>
              <a:gd name="connsiteY17" fmla="*/ 2411164 h 6778210"/>
              <a:gd name="connsiteX18" fmla="*/ 5821291 w 6777295"/>
              <a:gd name="connsiteY18" fmla="*/ 2644295 h 6778210"/>
              <a:gd name="connsiteX19" fmla="*/ 5826216 w 6777295"/>
              <a:gd name="connsiteY19" fmla="*/ 2663448 h 6778210"/>
              <a:gd name="connsiteX20" fmla="*/ 6585992 w 6777295"/>
              <a:gd name="connsiteY20" fmla="*/ 2864858 h 6778210"/>
              <a:gd name="connsiteX21" fmla="*/ 6777230 w 6777295"/>
              <a:gd name="connsiteY21" fmla="*/ 3117758 h 6778210"/>
              <a:gd name="connsiteX22" fmla="*/ 6777295 w 6777295"/>
              <a:gd name="connsiteY22" fmla="*/ 3687150 h 6778210"/>
              <a:gd name="connsiteX23" fmla="*/ 6538695 w 6777295"/>
              <a:gd name="connsiteY23" fmla="*/ 3950713 h 6778210"/>
              <a:gd name="connsiteX24" fmla="*/ 5824955 w 6777295"/>
              <a:gd name="connsiteY24" fmla="*/ 4139172 h 6778210"/>
              <a:gd name="connsiteX25" fmla="*/ 5821291 w 6777295"/>
              <a:gd name="connsiteY25" fmla="*/ 4153421 h 6778210"/>
              <a:gd name="connsiteX26" fmla="*/ 5735964 w 6777295"/>
              <a:gd name="connsiteY26" fmla="*/ 4386552 h 6778210"/>
              <a:gd name="connsiteX27" fmla="*/ 5636719 w 6777295"/>
              <a:gd name="connsiteY27" fmla="*/ 4592572 h 6778210"/>
              <a:gd name="connsiteX28" fmla="*/ 6144626 w 6777295"/>
              <a:gd name="connsiteY28" fmla="*/ 5404429 h 6778210"/>
              <a:gd name="connsiteX29" fmla="*/ 6091899 w 6777295"/>
              <a:gd name="connsiteY29" fmla="*/ 5698548 h 6778210"/>
              <a:gd name="connsiteX30" fmla="*/ 5688105 w 6777295"/>
              <a:gd name="connsiteY30" fmla="*/ 6103031 h 6778210"/>
              <a:gd name="connsiteX31" fmla="*/ 5332750 w 6777295"/>
              <a:gd name="connsiteY31" fmla="*/ 6120292 h 6778210"/>
              <a:gd name="connsiteX32" fmla="*/ 4567823 w 6777295"/>
              <a:gd name="connsiteY32" fmla="*/ 5649133 h 6778210"/>
              <a:gd name="connsiteX33" fmla="*/ 4385604 w 6777295"/>
              <a:gd name="connsiteY33" fmla="*/ 5736912 h 6778210"/>
              <a:gd name="connsiteX34" fmla="*/ 4152473 w 6777295"/>
              <a:gd name="connsiteY34" fmla="*/ 5822239 h 6778210"/>
              <a:gd name="connsiteX35" fmla="*/ 4117835 w 6777295"/>
              <a:gd name="connsiteY35" fmla="*/ 5831145 h 6778210"/>
              <a:gd name="connsiteX36" fmla="*/ 4113203 w 6777295"/>
              <a:gd name="connsiteY36" fmla="*/ 5847639 h 6778210"/>
              <a:gd name="connsiteX37" fmla="*/ 3914129 w 6777295"/>
              <a:gd name="connsiteY37" fmla="*/ 6619874 h 6778210"/>
              <a:gd name="connsiteX38" fmla="*/ 3793478 w 6777295"/>
              <a:gd name="connsiteY38" fmla="*/ 6777831 h 6778210"/>
              <a:gd name="connsiteX39" fmla="*/ 2972185 w 6777295"/>
              <a:gd name="connsiteY39" fmla="*/ 6778209 h 6778210"/>
              <a:gd name="connsiteX40" fmla="*/ 2839943 w 6777295"/>
              <a:gd name="connsiteY40" fmla="*/ 6608136 h 6778210"/>
              <a:gd name="connsiteX41" fmla="*/ 2654604 w 6777295"/>
              <a:gd name="connsiteY41" fmla="*/ 5825133 h 6778210"/>
              <a:gd name="connsiteX42" fmla="*/ 2643347 w 6777295"/>
              <a:gd name="connsiteY42" fmla="*/ 5822239 h 6778210"/>
              <a:gd name="connsiteX43" fmla="*/ 2410216 w 6777295"/>
              <a:gd name="connsiteY43" fmla="*/ 5736912 h 6778210"/>
              <a:gd name="connsiteX44" fmla="*/ 2214083 w 6777295"/>
              <a:gd name="connsiteY44" fmla="*/ 5642430 h 6778210"/>
              <a:gd name="connsiteX45" fmla="*/ 1398592 w 6777295"/>
              <a:gd name="connsiteY45" fmla="*/ 6142368 h 6778210"/>
              <a:gd name="connsiteX46" fmla="*/ 1087584 w 6777295"/>
              <a:gd name="connsiteY46" fmla="*/ 6105525 h 6778210"/>
              <a:gd name="connsiteX47" fmla="*/ 681185 w 6777295"/>
              <a:gd name="connsiteY47" fmla="*/ 5683249 h 6778210"/>
              <a:gd name="connsiteX48" fmla="*/ 626169 w 6777295"/>
              <a:gd name="connsiteY48" fmla="*/ 5388005 h 6778210"/>
              <a:gd name="connsiteX49" fmla="*/ 1150585 w 6777295"/>
              <a:gd name="connsiteY49" fmla="*/ 4574893 h 6778210"/>
              <a:gd name="connsiteX50" fmla="*/ 1059856 w 6777295"/>
              <a:gd name="connsiteY50" fmla="*/ 4386552 h 6778210"/>
              <a:gd name="connsiteX51" fmla="*/ 974529 w 6777295"/>
              <a:gd name="connsiteY51" fmla="*/ 4153421 h 6778210"/>
              <a:gd name="connsiteX52" fmla="*/ 970991 w 6777295"/>
              <a:gd name="connsiteY52" fmla="*/ 4139661 h 6778210"/>
              <a:gd name="connsiteX53" fmla="*/ 197582 w 6777295"/>
              <a:gd name="connsiteY53" fmla="*/ 3949165 h 6778210"/>
              <a:gd name="connsiteX54" fmla="*/ 1784 w 6777295"/>
              <a:gd name="connsiteY54" fmla="*/ 3704733 h 6778210"/>
              <a:gd name="connsiteX55" fmla="*/ 8386 w 6777295"/>
              <a:gd name="connsiteY55" fmla="*/ 3118702 h 6778210"/>
              <a:gd name="connsiteX56" fmla="*/ 176293 w 6777295"/>
              <a:gd name="connsiteY56" fmla="*/ 2869698 h 6778210"/>
              <a:gd name="connsiteX57" fmla="*/ 970155 w 6777295"/>
              <a:gd name="connsiteY57" fmla="*/ 2661307 h 6778210"/>
              <a:gd name="connsiteX58" fmla="*/ 974529 w 6777295"/>
              <a:gd name="connsiteY58" fmla="*/ 2644295 h 6778210"/>
              <a:gd name="connsiteX59" fmla="*/ 1059856 w 6777295"/>
              <a:gd name="connsiteY59" fmla="*/ 2411164 h 6778210"/>
              <a:gd name="connsiteX60" fmla="*/ 1152290 w 6777295"/>
              <a:gd name="connsiteY60" fmla="*/ 2219284 h 6778210"/>
              <a:gd name="connsiteX61" fmla="*/ 655372 w 6777295"/>
              <a:gd name="connsiteY61" fmla="*/ 1445969 h 6778210"/>
              <a:gd name="connsiteX62" fmla="*/ 665393 w 6777295"/>
              <a:gd name="connsiteY62" fmla="*/ 1134138 h 6778210"/>
              <a:gd name="connsiteX63" fmla="*/ 1096444 w 6777295"/>
              <a:gd name="connsiteY63" fmla="*/ 701452 h 6778210"/>
              <a:gd name="connsiteX64" fmla="*/ 1275555 w 6777295"/>
              <a:gd name="connsiteY64" fmla="*/ 611422 h 6778210"/>
              <a:gd name="connsiteX65" fmla="*/ 1390222 w 6777295"/>
              <a:gd name="connsiteY65" fmla="*/ 642260 h 6778210"/>
              <a:gd name="connsiteX66" fmla="*/ 2205035 w 6777295"/>
              <a:gd name="connsiteY66" fmla="*/ 1159645 h 6778210"/>
              <a:gd name="connsiteX67" fmla="*/ 2410216 w 6777295"/>
              <a:gd name="connsiteY67" fmla="*/ 1060804 h 6778210"/>
              <a:gd name="connsiteX68" fmla="*/ 2643347 w 6777295"/>
              <a:gd name="connsiteY68" fmla="*/ 975477 h 6778210"/>
              <a:gd name="connsiteX69" fmla="*/ 2652670 w 6777295"/>
              <a:gd name="connsiteY69" fmla="*/ 973080 h 6778210"/>
              <a:gd name="connsiteX70" fmla="*/ 2838710 w 6777295"/>
              <a:gd name="connsiteY70" fmla="*/ 189783 h 6778210"/>
              <a:gd name="connsiteX71" fmla="*/ 3102124 w 6777295"/>
              <a:gd name="connsiteY71" fmla="*/ 2381 h 677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777295" h="6778210">
                <a:moveTo>
                  <a:pt x="3397910" y="2228671"/>
                </a:moveTo>
                <a:cubicBezTo>
                  <a:pt x="2746373" y="2228671"/>
                  <a:pt x="2218198" y="2756846"/>
                  <a:pt x="2218198" y="3408383"/>
                </a:cubicBezTo>
                <a:cubicBezTo>
                  <a:pt x="2218198" y="4059920"/>
                  <a:pt x="2746373" y="4588095"/>
                  <a:pt x="3397910" y="4588095"/>
                </a:cubicBezTo>
                <a:cubicBezTo>
                  <a:pt x="4049447" y="4588095"/>
                  <a:pt x="4577622" y="4059920"/>
                  <a:pt x="4577622" y="3408383"/>
                </a:cubicBezTo>
                <a:cubicBezTo>
                  <a:pt x="4577622" y="2756846"/>
                  <a:pt x="4049447" y="2228671"/>
                  <a:pt x="3397910" y="2228671"/>
                </a:cubicBezTo>
                <a:close/>
                <a:moveTo>
                  <a:pt x="3671241" y="0"/>
                </a:moveTo>
                <a:cubicBezTo>
                  <a:pt x="3833961" y="4522"/>
                  <a:pt x="3896666" y="80485"/>
                  <a:pt x="3916511" y="177877"/>
                </a:cubicBezTo>
                <a:lnTo>
                  <a:pt x="4107225" y="963843"/>
                </a:lnTo>
                <a:lnTo>
                  <a:pt x="4152473" y="975477"/>
                </a:lnTo>
                <a:cubicBezTo>
                  <a:pt x="4231928" y="1000191"/>
                  <a:pt x="4309710" y="1028704"/>
                  <a:pt x="4385604" y="1060804"/>
                </a:cubicBezTo>
                <a:lnTo>
                  <a:pt x="4573155" y="1151152"/>
                </a:lnTo>
                <a:lnTo>
                  <a:pt x="5371449" y="653195"/>
                </a:lnTo>
                <a:cubicBezTo>
                  <a:pt x="5420113" y="629371"/>
                  <a:pt x="5474946" y="615800"/>
                  <a:pt x="5529956" y="621597"/>
                </a:cubicBezTo>
                <a:cubicBezTo>
                  <a:pt x="5584966" y="627393"/>
                  <a:pt x="5640152" y="652557"/>
                  <a:pt x="5689521" y="706202"/>
                </a:cubicBezTo>
                <a:lnTo>
                  <a:pt x="6100442" y="1121544"/>
                </a:lnTo>
                <a:cubicBezTo>
                  <a:pt x="6220328" y="1241205"/>
                  <a:pt x="6178760" y="1331989"/>
                  <a:pt x="6134789" y="1416570"/>
                </a:cubicBezTo>
                <a:lnTo>
                  <a:pt x="5633482" y="2198425"/>
                </a:lnTo>
                <a:lnTo>
                  <a:pt x="5735964" y="2411164"/>
                </a:lnTo>
                <a:cubicBezTo>
                  <a:pt x="5768065" y="2487059"/>
                  <a:pt x="5796578" y="2564840"/>
                  <a:pt x="5821291" y="2644295"/>
                </a:cubicBezTo>
                <a:lnTo>
                  <a:pt x="5826216" y="2663448"/>
                </a:lnTo>
                <a:lnTo>
                  <a:pt x="6585992" y="2864858"/>
                </a:lnTo>
                <a:cubicBezTo>
                  <a:pt x="6710855" y="2899232"/>
                  <a:pt x="6772342" y="2993857"/>
                  <a:pt x="6777230" y="3117758"/>
                </a:cubicBezTo>
                <a:lnTo>
                  <a:pt x="6777295" y="3687150"/>
                </a:lnTo>
                <a:cubicBezTo>
                  <a:pt x="6758876" y="3882604"/>
                  <a:pt x="6656848" y="3927981"/>
                  <a:pt x="6538695" y="3950713"/>
                </a:cubicBezTo>
                <a:lnTo>
                  <a:pt x="5824955" y="4139172"/>
                </a:lnTo>
                <a:lnTo>
                  <a:pt x="5821291" y="4153421"/>
                </a:lnTo>
                <a:cubicBezTo>
                  <a:pt x="5796578" y="4232876"/>
                  <a:pt x="5768065" y="4310658"/>
                  <a:pt x="5735964" y="4386552"/>
                </a:cubicBezTo>
                <a:lnTo>
                  <a:pt x="5636719" y="4592572"/>
                </a:lnTo>
                <a:lnTo>
                  <a:pt x="6144626" y="5404429"/>
                </a:lnTo>
                <a:cubicBezTo>
                  <a:pt x="6196938" y="5524570"/>
                  <a:pt x="6190465" y="5602744"/>
                  <a:pt x="6091899" y="5698548"/>
                </a:cubicBezTo>
                <a:lnTo>
                  <a:pt x="5688105" y="6103031"/>
                </a:lnTo>
                <a:cubicBezTo>
                  <a:pt x="5534526" y="6225322"/>
                  <a:pt x="5443774" y="6183293"/>
                  <a:pt x="5332750" y="6120292"/>
                </a:cubicBezTo>
                <a:lnTo>
                  <a:pt x="4567823" y="5649133"/>
                </a:lnTo>
                <a:lnTo>
                  <a:pt x="4385604" y="5736912"/>
                </a:lnTo>
                <a:cubicBezTo>
                  <a:pt x="4309710" y="5769013"/>
                  <a:pt x="4231928" y="5797526"/>
                  <a:pt x="4152473" y="5822239"/>
                </a:cubicBezTo>
                <a:lnTo>
                  <a:pt x="4117835" y="5831145"/>
                </a:lnTo>
                <a:lnTo>
                  <a:pt x="4113203" y="5847639"/>
                </a:lnTo>
                <a:cubicBezTo>
                  <a:pt x="4047461" y="6092951"/>
                  <a:pt x="3964341" y="6470221"/>
                  <a:pt x="3914129" y="6619874"/>
                </a:cubicBezTo>
                <a:cubicBezTo>
                  <a:pt x="3887703" y="6712326"/>
                  <a:pt x="3854823" y="6764536"/>
                  <a:pt x="3793478" y="6777831"/>
                </a:cubicBezTo>
                <a:lnTo>
                  <a:pt x="2972185" y="6778209"/>
                </a:lnTo>
                <a:cubicBezTo>
                  <a:pt x="2913816" y="6778669"/>
                  <a:pt x="2860212" y="6698165"/>
                  <a:pt x="2839943" y="6608136"/>
                </a:cubicBezTo>
                <a:lnTo>
                  <a:pt x="2654604" y="5825133"/>
                </a:lnTo>
                <a:lnTo>
                  <a:pt x="2643347" y="5822239"/>
                </a:lnTo>
                <a:cubicBezTo>
                  <a:pt x="2563892" y="5797526"/>
                  <a:pt x="2486111" y="5769013"/>
                  <a:pt x="2410216" y="5736912"/>
                </a:cubicBezTo>
                <a:lnTo>
                  <a:pt x="2214083" y="5642430"/>
                </a:lnTo>
                <a:lnTo>
                  <a:pt x="1398592" y="6142368"/>
                </a:lnTo>
                <a:cubicBezTo>
                  <a:pt x="1254800" y="6204071"/>
                  <a:pt x="1194452" y="6210621"/>
                  <a:pt x="1087584" y="6105525"/>
                </a:cubicBezTo>
                <a:cubicBezTo>
                  <a:pt x="964840" y="5984554"/>
                  <a:pt x="775550" y="5793840"/>
                  <a:pt x="681185" y="5683249"/>
                </a:cubicBezTo>
                <a:cubicBezTo>
                  <a:pt x="596344" y="5591709"/>
                  <a:pt x="549201" y="5536805"/>
                  <a:pt x="626169" y="5388005"/>
                </a:cubicBezTo>
                <a:lnTo>
                  <a:pt x="1150585" y="4574893"/>
                </a:lnTo>
                <a:lnTo>
                  <a:pt x="1059856" y="4386552"/>
                </a:lnTo>
                <a:cubicBezTo>
                  <a:pt x="1027756" y="4310658"/>
                  <a:pt x="999242" y="4232876"/>
                  <a:pt x="974529" y="4153421"/>
                </a:cubicBezTo>
                <a:lnTo>
                  <a:pt x="970991" y="4139661"/>
                </a:lnTo>
                <a:lnTo>
                  <a:pt x="197582" y="3949165"/>
                </a:lnTo>
                <a:cubicBezTo>
                  <a:pt x="51821" y="3892266"/>
                  <a:pt x="4219" y="3854600"/>
                  <a:pt x="1784" y="3704733"/>
                </a:cubicBezTo>
                <a:cubicBezTo>
                  <a:pt x="-830" y="3532417"/>
                  <a:pt x="-1943" y="3263714"/>
                  <a:pt x="8386" y="3118702"/>
                </a:cubicBezTo>
                <a:cubicBezTo>
                  <a:pt x="12139" y="2993948"/>
                  <a:pt x="17057" y="2921749"/>
                  <a:pt x="176293" y="2869698"/>
                </a:cubicBezTo>
                <a:lnTo>
                  <a:pt x="970155" y="2661307"/>
                </a:lnTo>
                <a:lnTo>
                  <a:pt x="974529" y="2644295"/>
                </a:lnTo>
                <a:cubicBezTo>
                  <a:pt x="999242" y="2564840"/>
                  <a:pt x="1027756" y="2487059"/>
                  <a:pt x="1059856" y="2411164"/>
                </a:cubicBezTo>
                <a:lnTo>
                  <a:pt x="1152290" y="2219284"/>
                </a:lnTo>
                <a:lnTo>
                  <a:pt x="655372" y="1445969"/>
                </a:lnTo>
                <a:cubicBezTo>
                  <a:pt x="583750" y="1316460"/>
                  <a:pt x="562997" y="1253121"/>
                  <a:pt x="665393" y="1134138"/>
                </a:cubicBezTo>
                <a:cubicBezTo>
                  <a:pt x="783263" y="1008413"/>
                  <a:pt x="985068" y="811249"/>
                  <a:pt x="1096444" y="701452"/>
                </a:cubicBezTo>
                <a:cubicBezTo>
                  <a:pt x="1152316" y="647015"/>
                  <a:pt x="1212852" y="613857"/>
                  <a:pt x="1275555" y="611422"/>
                </a:cubicBezTo>
                <a:cubicBezTo>
                  <a:pt x="1313177" y="609961"/>
                  <a:pt x="1351579" y="619561"/>
                  <a:pt x="1390222" y="642260"/>
                </a:cubicBezTo>
                <a:lnTo>
                  <a:pt x="2205035" y="1159645"/>
                </a:lnTo>
                <a:lnTo>
                  <a:pt x="2410216" y="1060804"/>
                </a:lnTo>
                <a:cubicBezTo>
                  <a:pt x="2486111" y="1028704"/>
                  <a:pt x="2563892" y="1000191"/>
                  <a:pt x="2643347" y="975477"/>
                </a:cubicBezTo>
                <a:lnTo>
                  <a:pt x="2652670" y="973080"/>
                </a:lnTo>
                <a:lnTo>
                  <a:pt x="2838710" y="189783"/>
                </a:lnTo>
                <a:cubicBezTo>
                  <a:pt x="2872540" y="86835"/>
                  <a:pt x="2956376" y="-1827"/>
                  <a:pt x="3102124" y="2381"/>
                </a:cubicBezTo>
                <a:close/>
              </a:path>
            </a:pathLst>
          </a:custGeom>
          <a:solidFill>
            <a:srgbClr val="4EB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2BDD40-C13C-B046-A5FE-00C752103320}"/>
              </a:ext>
            </a:extLst>
          </p:cNvPr>
          <p:cNvSpPr txBox="1"/>
          <p:nvPr/>
        </p:nvSpPr>
        <p:spPr>
          <a:xfrm>
            <a:off x="364863" y="149593"/>
            <a:ext cx="114622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TCS</a:t>
            </a:r>
            <a:r>
              <a:rPr lang="en-US" sz="2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Hackathon – Product Details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8D5D2D-7DAF-4643-BDAF-FB822CD15D38}"/>
              </a:ext>
            </a:extLst>
          </p:cNvPr>
          <p:cNvSpPr/>
          <p:nvPr/>
        </p:nvSpPr>
        <p:spPr>
          <a:xfrm>
            <a:off x="221864" y="844132"/>
            <a:ext cx="11748272" cy="249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5118" y="0"/>
            <a:ext cx="10999694" cy="76944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27263" y="1032112"/>
            <a:ext cx="519914" cy="459783"/>
            <a:chOff x="1571645" y="1613728"/>
            <a:chExt cx="519914" cy="459783"/>
          </a:xfrm>
        </p:grpSpPr>
        <p:sp>
          <p:nvSpPr>
            <p:cNvPr id="38" name="Rectangle 37"/>
            <p:cNvSpPr/>
            <p:nvPr/>
          </p:nvSpPr>
          <p:spPr>
            <a:xfrm>
              <a:off x="1571645" y="1613728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960291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8997" y="1032112"/>
            <a:ext cx="545457" cy="459783"/>
            <a:chOff x="4135324" y="1618592"/>
            <a:chExt cx="545457" cy="459783"/>
          </a:xfrm>
        </p:grpSpPr>
        <p:sp>
          <p:nvSpPr>
            <p:cNvPr id="36" name="Rectangle 35"/>
            <p:cNvSpPr/>
            <p:nvPr/>
          </p:nvSpPr>
          <p:spPr>
            <a:xfrm>
              <a:off x="4135324" y="1618592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4585201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69756" y="1036727"/>
            <a:ext cx="519914" cy="459783"/>
            <a:chOff x="6944575" y="1618592"/>
            <a:chExt cx="519914" cy="459783"/>
          </a:xfrm>
        </p:grpSpPr>
        <p:sp>
          <p:nvSpPr>
            <p:cNvPr id="37" name="Rectangle 36"/>
            <p:cNvSpPr/>
            <p:nvPr/>
          </p:nvSpPr>
          <p:spPr>
            <a:xfrm>
              <a:off x="6944575" y="1618592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7368909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01D3FC0-ABA6-AE48-9483-904C29445BC3}"/>
              </a:ext>
            </a:extLst>
          </p:cNvPr>
          <p:cNvSpPr txBox="1"/>
          <p:nvPr/>
        </p:nvSpPr>
        <p:spPr>
          <a:xfrm>
            <a:off x="364863" y="149593"/>
            <a:ext cx="114622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TCS</a:t>
            </a:r>
            <a:r>
              <a:rPr lang="en-US" sz="2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Hackathon – Product Screens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EC7DAC-F16F-4E49-AF3F-4C62FFC1BFA1}"/>
              </a:ext>
            </a:extLst>
          </p:cNvPr>
          <p:cNvSpPr/>
          <p:nvPr/>
        </p:nvSpPr>
        <p:spPr>
          <a:xfrm>
            <a:off x="221864" y="844132"/>
            <a:ext cx="11748272" cy="249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0E70DA-6553-4049-827D-1331D5A1A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2" y="1597424"/>
            <a:ext cx="2439210" cy="5013934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6B8405-5A07-4D6E-B9C2-191CC49103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49" y="1597424"/>
            <a:ext cx="2439211" cy="5013934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048DD-0804-43C7-A07E-089AC9F19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97" y="1597424"/>
            <a:ext cx="2439211" cy="501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256C669-2C44-8A4F-BA78-7331B082F21F}"/>
              </a:ext>
            </a:extLst>
          </p:cNvPr>
          <p:cNvSpPr txBox="1"/>
          <p:nvPr/>
        </p:nvSpPr>
        <p:spPr>
          <a:xfrm>
            <a:off x="364863" y="149593"/>
            <a:ext cx="114622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TCS</a:t>
            </a:r>
            <a:r>
              <a:rPr lang="en-US" sz="2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Hackathon – Product Screens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CEABFD-6E40-8744-A4ED-69602C11FA14}"/>
              </a:ext>
            </a:extLst>
          </p:cNvPr>
          <p:cNvSpPr/>
          <p:nvPr/>
        </p:nvSpPr>
        <p:spPr>
          <a:xfrm>
            <a:off x="221864" y="844132"/>
            <a:ext cx="11748272" cy="249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D1BA13-8E7B-4585-8DD7-DEBA537E6897}"/>
              </a:ext>
            </a:extLst>
          </p:cNvPr>
          <p:cNvGrpSpPr/>
          <p:nvPr/>
        </p:nvGrpSpPr>
        <p:grpSpPr>
          <a:xfrm>
            <a:off x="1727263" y="1032112"/>
            <a:ext cx="519914" cy="459783"/>
            <a:chOff x="1571645" y="1613728"/>
            <a:chExt cx="519914" cy="4597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8A78FA-B811-4A6A-946A-054FF9304028}"/>
                </a:ext>
              </a:extLst>
            </p:cNvPr>
            <p:cNvSpPr/>
            <p:nvPr/>
          </p:nvSpPr>
          <p:spPr>
            <a:xfrm>
              <a:off x="1571645" y="1613728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4C81C4-7AD5-4CE7-8023-C13FBC18FABA}"/>
                </a:ext>
              </a:extLst>
            </p:cNvPr>
            <p:cNvSpPr/>
            <p:nvPr/>
          </p:nvSpPr>
          <p:spPr>
            <a:xfrm>
              <a:off x="1960291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AC01A3-B469-4492-8CFB-708EFAE1BA8E}"/>
              </a:ext>
            </a:extLst>
          </p:cNvPr>
          <p:cNvGrpSpPr/>
          <p:nvPr/>
        </p:nvGrpSpPr>
        <p:grpSpPr>
          <a:xfrm>
            <a:off x="4578997" y="1032112"/>
            <a:ext cx="545457" cy="459783"/>
            <a:chOff x="4135324" y="1618592"/>
            <a:chExt cx="545457" cy="45978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F53107-7FE3-43AD-995C-41A0C1E42165}"/>
                </a:ext>
              </a:extLst>
            </p:cNvPr>
            <p:cNvSpPr/>
            <p:nvPr/>
          </p:nvSpPr>
          <p:spPr>
            <a:xfrm>
              <a:off x="4135324" y="1618592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EDAEA3-6715-475E-BAD9-CD75986627DB}"/>
                </a:ext>
              </a:extLst>
            </p:cNvPr>
            <p:cNvSpPr/>
            <p:nvPr/>
          </p:nvSpPr>
          <p:spPr>
            <a:xfrm>
              <a:off x="4585201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CF8750-87D0-4571-BDB2-A2BCA0395583}"/>
              </a:ext>
            </a:extLst>
          </p:cNvPr>
          <p:cNvGrpSpPr/>
          <p:nvPr/>
        </p:nvGrpSpPr>
        <p:grpSpPr>
          <a:xfrm>
            <a:off x="7629713" y="1032112"/>
            <a:ext cx="519914" cy="459783"/>
            <a:chOff x="6944575" y="1618592"/>
            <a:chExt cx="519914" cy="45978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3E231D-8000-49C1-BFE2-5E98C9F67DC7}"/>
                </a:ext>
              </a:extLst>
            </p:cNvPr>
            <p:cNvSpPr/>
            <p:nvPr/>
          </p:nvSpPr>
          <p:spPr>
            <a:xfrm>
              <a:off x="6944575" y="1618592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1095BC2-0DCC-4A50-9BEA-668B2B923723}"/>
                </a:ext>
              </a:extLst>
            </p:cNvPr>
            <p:cNvSpPr/>
            <p:nvPr/>
          </p:nvSpPr>
          <p:spPr>
            <a:xfrm>
              <a:off x="7368909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7E0913-3FA8-4C13-A552-7ED21250DB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2" y="1580221"/>
            <a:ext cx="2447580" cy="503113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88CCB-8C83-4A9E-BFF0-000F80D0D1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64" y="1580222"/>
            <a:ext cx="2447581" cy="503114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9020D0-F531-4E8C-B3F1-87E6DE784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97" y="1580221"/>
            <a:ext cx="2447580" cy="50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2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256C669-2C44-8A4F-BA78-7331B082F21F}"/>
              </a:ext>
            </a:extLst>
          </p:cNvPr>
          <p:cNvSpPr txBox="1"/>
          <p:nvPr/>
        </p:nvSpPr>
        <p:spPr>
          <a:xfrm>
            <a:off x="364863" y="149593"/>
            <a:ext cx="114622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TCS</a:t>
            </a:r>
            <a:r>
              <a:rPr lang="en-US" sz="2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Hackathon – Product Screens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CEABFD-6E40-8744-A4ED-69602C11FA14}"/>
              </a:ext>
            </a:extLst>
          </p:cNvPr>
          <p:cNvSpPr/>
          <p:nvPr/>
        </p:nvSpPr>
        <p:spPr>
          <a:xfrm>
            <a:off x="221864" y="844132"/>
            <a:ext cx="11748272" cy="249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D1BA13-8E7B-4585-8DD7-DEBA537E6897}"/>
              </a:ext>
            </a:extLst>
          </p:cNvPr>
          <p:cNvGrpSpPr/>
          <p:nvPr/>
        </p:nvGrpSpPr>
        <p:grpSpPr>
          <a:xfrm>
            <a:off x="2946463" y="1007195"/>
            <a:ext cx="519914" cy="459783"/>
            <a:chOff x="1571645" y="1613728"/>
            <a:chExt cx="519914" cy="4597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8A78FA-B811-4A6A-946A-054FF9304028}"/>
                </a:ext>
              </a:extLst>
            </p:cNvPr>
            <p:cNvSpPr/>
            <p:nvPr/>
          </p:nvSpPr>
          <p:spPr>
            <a:xfrm>
              <a:off x="1571645" y="1613728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4C81C4-7AD5-4CE7-8023-C13FBC18FABA}"/>
                </a:ext>
              </a:extLst>
            </p:cNvPr>
            <p:cNvSpPr/>
            <p:nvPr/>
          </p:nvSpPr>
          <p:spPr>
            <a:xfrm>
              <a:off x="1960291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AC01A3-B469-4492-8CFB-708EFAE1BA8E}"/>
              </a:ext>
            </a:extLst>
          </p:cNvPr>
          <p:cNvGrpSpPr/>
          <p:nvPr/>
        </p:nvGrpSpPr>
        <p:grpSpPr>
          <a:xfrm>
            <a:off x="5798197" y="1007195"/>
            <a:ext cx="545457" cy="459783"/>
            <a:chOff x="4135324" y="1618592"/>
            <a:chExt cx="545457" cy="45978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F53107-7FE3-43AD-995C-41A0C1E42165}"/>
                </a:ext>
              </a:extLst>
            </p:cNvPr>
            <p:cNvSpPr/>
            <p:nvPr/>
          </p:nvSpPr>
          <p:spPr>
            <a:xfrm>
              <a:off x="4135324" y="1618592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EDAEA3-6715-475E-BAD9-CD75986627DB}"/>
                </a:ext>
              </a:extLst>
            </p:cNvPr>
            <p:cNvSpPr/>
            <p:nvPr/>
          </p:nvSpPr>
          <p:spPr>
            <a:xfrm>
              <a:off x="4585201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A5AEA-F220-41DD-8A96-1ADC463CF9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25" y="1555305"/>
            <a:ext cx="2447581" cy="503114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7D33B2-2BE0-4A12-B8C6-342D15FFE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870" y="1555305"/>
            <a:ext cx="2447581" cy="50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49959" y="1158810"/>
            <a:ext cx="519914" cy="459783"/>
            <a:chOff x="1571645" y="1613728"/>
            <a:chExt cx="519914" cy="459783"/>
          </a:xfrm>
        </p:grpSpPr>
        <p:sp>
          <p:nvSpPr>
            <p:cNvPr id="38" name="Rectangle 37"/>
            <p:cNvSpPr/>
            <p:nvPr/>
          </p:nvSpPr>
          <p:spPr>
            <a:xfrm>
              <a:off x="1571645" y="1613728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960291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60940" y="1158810"/>
            <a:ext cx="545457" cy="459783"/>
            <a:chOff x="4135324" y="1618592"/>
            <a:chExt cx="545457" cy="459783"/>
          </a:xfrm>
        </p:grpSpPr>
        <p:sp>
          <p:nvSpPr>
            <p:cNvPr id="36" name="Rectangle 35"/>
            <p:cNvSpPr/>
            <p:nvPr/>
          </p:nvSpPr>
          <p:spPr>
            <a:xfrm>
              <a:off x="4135324" y="1618592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4585201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256C669-2C44-8A4F-BA78-7331B082F21F}"/>
              </a:ext>
            </a:extLst>
          </p:cNvPr>
          <p:cNvSpPr txBox="1"/>
          <p:nvPr/>
        </p:nvSpPr>
        <p:spPr>
          <a:xfrm>
            <a:off x="364863" y="149593"/>
            <a:ext cx="114622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TCS</a:t>
            </a:r>
            <a:r>
              <a:rPr lang="en-US" sz="2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Hackathon – Screen Flows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CEABFD-6E40-8744-A4ED-69602C11FA14}"/>
              </a:ext>
            </a:extLst>
          </p:cNvPr>
          <p:cNvSpPr/>
          <p:nvPr/>
        </p:nvSpPr>
        <p:spPr>
          <a:xfrm>
            <a:off x="221864" y="844132"/>
            <a:ext cx="11748272" cy="249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361EC137-0D73-434B-A3DB-A46855390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10" y="1800309"/>
            <a:ext cx="2495919" cy="4821283"/>
          </a:xfrm>
          <a:prstGeom prst="rect">
            <a:avLst/>
          </a:prstGeom>
        </p:spPr>
      </p:pic>
      <p:pic>
        <p:nvPicPr>
          <p:cNvPr id="7" name="Picture 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9608252A-0410-46B2-9FD4-73E3C0A24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69" y="1800309"/>
            <a:ext cx="2495919" cy="482128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7761ADC-9C77-40E8-B5E3-8CF186BF6DCA}"/>
              </a:ext>
            </a:extLst>
          </p:cNvPr>
          <p:cNvGrpSpPr/>
          <p:nvPr/>
        </p:nvGrpSpPr>
        <p:grpSpPr>
          <a:xfrm>
            <a:off x="7203695" y="1158810"/>
            <a:ext cx="545457" cy="459783"/>
            <a:chOff x="4135324" y="1618592"/>
            <a:chExt cx="545457" cy="45978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DCE1E7-6718-43FB-ADC0-D34190C64255}"/>
                </a:ext>
              </a:extLst>
            </p:cNvPr>
            <p:cNvSpPr/>
            <p:nvPr/>
          </p:nvSpPr>
          <p:spPr>
            <a:xfrm>
              <a:off x="4135324" y="1618592"/>
              <a:ext cx="519914" cy="45978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6A050B-B653-44B9-934D-47F913859EFC}"/>
                </a:ext>
              </a:extLst>
            </p:cNvPr>
            <p:cNvSpPr/>
            <p:nvPr/>
          </p:nvSpPr>
          <p:spPr>
            <a:xfrm>
              <a:off x="4585201" y="1964345"/>
              <a:ext cx="95580" cy="955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Screen of a cell phone&#10;&#10;Description automatically generated">
            <a:extLst>
              <a:ext uri="{FF2B5EF4-FFF2-40B4-BE49-F238E27FC236}">
                <a16:creationId xmlns:a16="http://schemas.microsoft.com/office/drawing/2014/main" id="{1C3EE40A-2D4E-4C96-9971-1A27C93D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28" y="1800309"/>
            <a:ext cx="2495919" cy="482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F06B-3D7E-7849-AB25-8530FFE7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32" y="2695162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70432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{A896C593-9C2B-3145-81EC-079696F8464C}tf10001060</Template>
  <TotalTime>572</TotalTime>
  <Words>145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TCS HACKATHON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</dc:creator>
  <cp:lastModifiedBy>Manojkumar Kesavamoorthy</cp:lastModifiedBy>
  <cp:revision>95</cp:revision>
  <dcterms:created xsi:type="dcterms:W3CDTF">2016-01-07T06:39:03Z</dcterms:created>
  <dcterms:modified xsi:type="dcterms:W3CDTF">2020-09-20T22:21:30Z</dcterms:modified>
</cp:coreProperties>
</file>